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Lst>
  <p:sldSz cx="12192000" cy="6858000"/>
  <p:notesSz cx="6886575"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AD5A96-F1F2-D21C-0D5A-066E84BD5874}" v="2" dt="2025-02-13T03:20:03.5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ザイオン 株式会社" userId="ad25e0eb6d6ea2c8" providerId="LiveId" clId="{4D992314-896E-48EF-9C03-BE4DC610E583}"/>
    <pc:docChg chg="undo custSel addSld delSld modSld">
      <pc:chgData name="ザイオン 株式会社" userId="ad25e0eb6d6ea2c8" providerId="LiveId" clId="{4D992314-896E-48EF-9C03-BE4DC610E583}" dt="2025-02-11T03:20:13.950" v="2521" actId="14100"/>
      <pc:docMkLst>
        <pc:docMk/>
      </pc:docMkLst>
      <pc:sldChg chg="del">
        <pc:chgData name="ザイオン 株式会社" userId="ad25e0eb6d6ea2c8" providerId="LiveId" clId="{4D992314-896E-48EF-9C03-BE4DC610E583}" dt="2025-02-10T07:33:55.669" v="1" actId="2696"/>
        <pc:sldMkLst>
          <pc:docMk/>
          <pc:sldMk cId="4170220959" sldId="256"/>
        </pc:sldMkLst>
      </pc:sldChg>
      <pc:sldChg chg="modSp">
        <pc:chgData name="ザイオン 株式会社" userId="ad25e0eb6d6ea2c8" providerId="LiveId" clId="{4D992314-896E-48EF-9C03-BE4DC610E583}" dt="2025-02-11T01:36:09.823" v="469" actId="20577"/>
        <pc:sldMkLst>
          <pc:docMk/>
          <pc:sldMk cId="2760144081" sldId="257"/>
        </pc:sldMkLst>
        <pc:graphicFrameChg chg="mod">
          <ac:chgData name="ザイオン 株式会社" userId="ad25e0eb6d6ea2c8" providerId="LiveId" clId="{4D992314-896E-48EF-9C03-BE4DC610E583}" dt="2025-02-11T01:36:09.823" v="469" actId="20577"/>
          <ac:graphicFrameMkLst>
            <pc:docMk/>
            <pc:sldMk cId="2760144081" sldId="257"/>
            <ac:graphicFrameMk id="4" creationId="{10863F48-2AE9-320A-E043-6E6DC7BD1E46}"/>
          </ac:graphicFrameMkLst>
        </pc:graphicFrameChg>
      </pc:sldChg>
      <pc:sldChg chg="del">
        <pc:chgData name="ザイオン 株式会社" userId="ad25e0eb6d6ea2c8" providerId="LiveId" clId="{4D992314-896E-48EF-9C03-BE4DC610E583}" dt="2025-02-10T07:33:52.764" v="0" actId="2696"/>
        <pc:sldMkLst>
          <pc:docMk/>
          <pc:sldMk cId="639437701" sldId="258"/>
        </pc:sldMkLst>
      </pc:sldChg>
      <pc:sldChg chg="addSp delSp modSp new mod">
        <pc:chgData name="ザイオン 株式会社" userId="ad25e0eb6d6ea2c8" providerId="LiveId" clId="{4D992314-896E-48EF-9C03-BE4DC610E583}" dt="2025-02-11T03:20:13.950" v="2521" actId="14100"/>
        <pc:sldMkLst>
          <pc:docMk/>
          <pc:sldMk cId="4068672463" sldId="260"/>
        </pc:sldMkLst>
        <pc:spChg chg="add del mod">
          <ac:chgData name="ザイオン 株式会社" userId="ad25e0eb6d6ea2c8" providerId="LiveId" clId="{4D992314-896E-48EF-9C03-BE4DC610E583}" dt="2025-02-11T01:20:33.017" v="32" actId="478"/>
          <ac:spMkLst>
            <pc:docMk/>
            <pc:sldMk cId="4068672463" sldId="260"/>
            <ac:spMk id="2" creationId="{6747081D-6A4A-B980-783E-98F39D6AC16C}"/>
          </ac:spMkLst>
        </pc:spChg>
        <pc:spChg chg="add mod">
          <ac:chgData name="ザイオン 株式会社" userId="ad25e0eb6d6ea2c8" providerId="LiveId" clId="{4D992314-896E-48EF-9C03-BE4DC610E583}" dt="2025-02-11T01:29:10.297" v="244" actId="2711"/>
          <ac:spMkLst>
            <pc:docMk/>
            <pc:sldMk cId="4068672463" sldId="260"/>
            <ac:spMk id="4" creationId="{A3434883-8E7E-BEAF-838E-151B28BE710E}"/>
          </ac:spMkLst>
        </pc:spChg>
        <pc:spChg chg="add mod">
          <ac:chgData name="ザイオン 株式会社" userId="ad25e0eb6d6ea2c8" providerId="LiveId" clId="{4D992314-896E-48EF-9C03-BE4DC610E583}" dt="2025-02-11T01:28:28.889" v="205" actId="1076"/>
          <ac:spMkLst>
            <pc:docMk/>
            <pc:sldMk cId="4068672463" sldId="260"/>
            <ac:spMk id="5" creationId="{1A454749-819F-14F5-6D2E-E6D39E80066E}"/>
          </ac:spMkLst>
        </pc:spChg>
        <pc:spChg chg="add mod">
          <ac:chgData name="ザイオン 株式会社" userId="ad25e0eb6d6ea2c8" providerId="LiveId" clId="{4D992314-896E-48EF-9C03-BE4DC610E583}" dt="2025-02-11T01:33:50.632" v="461" actId="20577"/>
          <ac:spMkLst>
            <pc:docMk/>
            <pc:sldMk cId="4068672463" sldId="260"/>
            <ac:spMk id="6" creationId="{E802F3CC-7B15-57A8-6F88-64B21B69009D}"/>
          </ac:spMkLst>
        </pc:spChg>
        <pc:spChg chg="add mod">
          <ac:chgData name="ザイオン 株式会社" userId="ad25e0eb6d6ea2c8" providerId="LiveId" clId="{4D992314-896E-48EF-9C03-BE4DC610E583}" dt="2025-02-11T01:30:11.807" v="281" actId="207"/>
          <ac:spMkLst>
            <pc:docMk/>
            <pc:sldMk cId="4068672463" sldId="260"/>
            <ac:spMk id="7" creationId="{33C4037F-7CC6-F45B-CA02-751398D184FE}"/>
          </ac:spMkLst>
        </pc:spChg>
        <pc:spChg chg="add mod">
          <ac:chgData name="ザイオン 株式会社" userId="ad25e0eb6d6ea2c8" providerId="LiveId" clId="{4D992314-896E-48EF-9C03-BE4DC610E583}" dt="2025-02-11T01:30:38.009" v="307" actId="20577"/>
          <ac:spMkLst>
            <pc:docMk/>
            <pc:sldMk cId="4068672463" sldId="260"/>
            <ac:spMk id="8" creationId="{16EEF73A-96C7-3951-9C99-A78D04B989EB}"/>
          </ac:spMkLst>
        </pc:spChg>
        <pc:spChg chg="add mod">
          <ac:chgData name="ザイオン 株式会社" userId="ad25e0eb6d6ea2c8" providerId="LiveId" clId="{4D992314-896E-48EF-9C03-BE4DC610E583}" dt="2025-02-11T02:40:45.924" v="1485" actId="1076"/>
          <ac:spMkLst>
            <pc:docMk/>
            <pc:sldMk cId="4068672463" sldId="260"/>
            <ac:spMk id="9" creationId="{A3D2CD43-F613-92E5-4869-6C857E8B462E}"/>
          </ac:spMkLst>
        </pc:spChg>
        <pc:spChg chg="add mod">
          <ac:chgData name="ザイオン 株式会社" userId="ad25e0eb6d6ea2c8" providerId="LiveId" clId="{4D992314-896E-48EF-9C03-BE4DC610E583}" dt="2025-02-11T02:40:41.105" v="1484" actId="1076"/>
          <ac:spMkLst>
            <pc:docMk/>
            <pc:sldMk cId="4068672463" sldId="260"/>
            <ac:spMk id="10" creationId="{8D5F5C79-617C-B310-4A30-64693CAB6FAD}"/>
          </ac:spMkLst>
        </pc:spChg>
        <pc:spChg chg="add mod">
          <ac:chgData name="ザイオン 株式会社" userId="ad25e0eb6d6ea2c8" providerId="LiveId" clId="{4D992314-896E-48EF-9C03-BE4DC610E583}" dt="2025-02-11T02:40:23.656" v="1481" actId="20577"/>
          <ac:spMkLst>
            <pc:docMk/>
            <pc:sldMk cId="4068672463" sldId="260"/>
            <ac:spMk id="11" creationId="{04F9A03A-A403-B4CA-37D2-25FBE872659F}"/>
          </ac:spMkLst>
        </pc:spChg>
        <pc:spChg chg="add mod">
          <ac:chgData name="ザイオン 株式会社" userId="ad25e0eb6d6ea2c8" providerId="LiveId" clId="{4D992314-896E-48EF-9C03-BE4DC610E583}" dt="2025-02-11T02:40:36.574" v="1483" actId="1076"/>
          <ac:spMkLst>
            <pc:docMk/>
            <pc:sldMk cId="4068672463" sldId="260"/>
            <ac:spMk id="12" creationId="{D22735C2-57EE-DC40-6A79-513658889F7E}"/>
          </ac:spMkLst>
        </pc:spChg>
        <pc:spChg chg="add mod">
          <ac:chgData name="ザイオン 株式会社" userId="ad25e0eb6d6ea2c8" providerId="LiveId" clId="{4D992314-896E-48EF-9C03-BE4DC610E583}" dt="2025-02-11T02:40:31.444" v="1482" actId="1076"/>
          <ac:spMkLst>
            <pc:docMk/>
            <pc:sldMk cId="4068672463" sldId="260"/>
            <ac:spMk id="13" creationId="{73283BD6-F61C-EC1D-F641-87FDCD99AAE2}"/>
          </ac:spMkLst>
        </pc:spChg>
        <pc:spChg chg="add mod">
          <ac:chgData name="ザイオン 株式会社" userId="ad25e0eb6d6ea2c8" providerId="LiveId" clId="{4D992314-896E-48EF-9C03-BE4DC610E583}" dt="2025-02-11T03:17:41.078" v="2503" actId="14100"/>
          <ac:spMkLst>
            <pc:docMk/>
            <pc:sldMk cId="4068672463" sldId="260"/>
            <ac:spMk id="14" creationId="{022120A6-7026-4439-CAD0-094E266872D5}"/>
          </ac:spMkLst>
        </pc:spChg>
        <pc:spChg chg="add mod">
          <ac:chgData name="ザイオン 株式会社" userId="ad25e0eb6d6ea2c8" providerId="LiveId" clId="{4D992314-896E-48EF-9C03-BE4DC610E583}" dt="2025-02-11T03:17:26.364" v="2500" actId="207"/>
          <ac:spMkLst>
            <pc:docMk/>
            <pc:sldMk cId="4068672463" sldId="260"/>
            <ac:spMk id="15" creationId="{E08A9618-6243-018C-A09B-16C73A5EEB5D}"/>
          </ac:spMkLst>
        </pc:spChg>
        <pc:spChg chg="add mod">
          <ac:chgData name="ザイオン 株式会社" userId="ad25e0eb6d6ea2c8" providerId="LiveId" clId="{4D992314-896E-48EF-9C03-BE4DC610E583}" dt="2025-02-11T03:17:31.354" v="2501" actId="207"/>
          <ac:spMkLst>
            <pc:docMk/>
            <pc:sldMk cId="4068672463" sldId="260"/>
            <ac:spMk id="16" creationId="{682E2869-639B-5FA4-8102-A275E32A2F6E}"/>
          </ac:spMkLst>
        </pc:spChg>
        <pc:spChg chg="add mod">
          <ac:chgData name="ザイオン 株式会社" userId="ad25e0eb6d6ea2c8" providerId="LiveId" clId="{4D992314-896E-48EF-9C03-BE4DC610E583}" dt="2025-02-11T03:17:36.368" v="2502" actId="207"/>
          <ac:spMkLst>
            <pc:docMk/>
            <pc:sldMk cId="4068672463" sldId="260"/>
            <ac:spMk id="17" creationId="{A1840D7E-0419-524B-6A7B-45DF8B11E44B}"/>
          </ac:spMkLst>
        </pc:spChg>
        <pc:graphicFrameChg chg="add mod modGraphic">
          <ac:chgData name="ザイオン 株式会社" userId="ad25e0eb6d6ea2c8" providerId="LiveId" clId="{4D992314-896E-48EF-9C03-BE4DC610E583}" dt="2025-02-11T02:40:20.134" v="1480"/>
          <ac:graphicFrameMkLst>
            <pc:docMk/>
            <pc:sldMk cId="4068672463" sldId="260"/>
            <ac:graphicFrameMk id="3" creationId="{F0F168F0-1302-390C-9462-B131BCB7600C}"/>
          </ac:graphicFrameMkLst>
        </pc:graphicFrameChg>
        <pc:picChg chg="add mod">
          <ac:chgData name="ザイオン 株式会社" userId="ad25e0eb6d6ea2c8" providerId="LiveId" clId="{4D992314-896E-48EF-9C03-BE4DC610E583}" dt="2025-02-11T03:18:59.068" v="2511" actId="1076"/>
          <ac:picMkLst>
            <pc:docMk/>
            <pc:sldMk cId="4068672463" sldId="260"/>
            <ac:picMk id="19" creationId="{94937061-08F7-527D-9D68-0097A30D8857}"/>
          </ac:picMkLst>
        </pc:picChg>
        <pc:picChg chg="add mod">
          <ac:chgData name="ザイオン 株式会社" userId="ad25e0eb6d6ea2c8" providerId="LiveId" clId="{4D992314-896E-48EF-9C03-BE4DC610E583}" dt="2025-02-11T03:20:13.950" v="2521" actId="14100"/>
          <ac:picMkLst>
            <pc:docMk/>
            <pc:sldMk cId="4068672463" sldId="260"/>
            <ac:picMk id="21" creationId="{34CA90DE-195B-B36F-E6E1-A5353B35C516}"/>
          </ac:picMkLst>
        </pc:picChg>
      </pc:sldChg>
      <pc:sldChg chg="addSp delSp modSp new mod">
        <pc:chgData name="ザイオン 株式会社" userId="ad25e0eb6d6ea2c8" providerId="LiveId" clId="{4D992314-896E-48EF-9C03-BE4DC610E583}" dt="2025-02-11T03:11:51.116" v="2238" actId="20577"/>
        <pc:sldMkLst>
          <pc:docMk/>
          <pc:sldMk cId="4033331493" sldId="261"/>
        </pc:sldMkLst>
        <pc:spChg chg="add mod">
          <ac:chgData name="ザイオン 株式会社" userId="ad25e0eb6d6ea2c8" providerId="LiveId" clId="{4D992314-896E-48EF-9C03-BE4DC610E583}" dt="2025-02-11T01:52:19.764" v="612" actId="1076"/>
          <ac:spMkLst>
            <pc:docMk/>
            <pc:sldMk cId="4033331493" sldId="261"/>
            <ac:spMk id="3" creationId="{8574DC26-B3C3-8CF0-76FC-C7A83D2DAE92}"/>
          </ac:spMkLst>
        </pc:spChg>
        <pc:spChg chg="add mod">
          <ac:chgData name="ザイオン 株式会社" userId="ad25e0eb6d6ea2c8" providerId="LiveId" clId="{4D992314-896E-48EF-9C03-BE4DC610E583}" dt="2025-02-11T01:52:34.900" v="621" actId="1076"/>
          <ac:spMkLst>
            <pc:docMk/>
            <pc:sldMk cId="4033331493" sldId="261"/>
            <ac:spMk id="4" creationId="{834465E1-957B-64D1-6EE9-354A30873BDE}"/>
          </ac:spMkLst>
        </pc:spChg>
        <pc:spChg chg="add mod">
          <ac:chgData name="ザイオン 株式会社" userId="ad25e0eb6d6ea2c8" providerId="LiveId" clId="{4D992314-896E-48EF-9C03-BE4DC610E583}" dt="2025-02-11T01:51:10.864" v="598"/>
          <ac:spMkLst>
            <pc:docMk/>
            <pc:sldMk cId="4033331493" sldId="261"/>
            <ac:spMk id="5" creationId="{CF61032B-0AEB-7DC8-F33F-C5AAD2A3DDF8}"/>
          </ac:spMkLst>
        </pc:spChg>
        <pc:spChg chg="add del mod">
          <ac:chgData name="ザイオン 株式会社" userId="ad25e0eb6d6ea2c8" providerId="LiveId" clId="{4D992314-896E-48EF-9C03-BE4DC610E583}" dt="2025-02-11T02:05:37.230" v="1025" actId="478"/>
          <ac:spMkLst>
            <pc:docMk/>
            <pc:sldMk cId="4033331493" sldId="261"/>
            <ac:spMk id="6" creationId="{470659AD-C291-490A-98E9-B69C9DF6EEC4}"/>
          </ac:spMkLst>
        </pc:spChg>
        <pc:spChg chg="add del mod">
          <ac:chgData name="ザイオン 株式会社" userId="ad25e0eb6d6ea2c8" providerId="LiveId" clId="{4D992314-896E-48EF-9C03-BE4DC610E583}" dt="2025-02-11T03:07:43.551" v="1917" actId="20577"/>
          <ac:spMkLst>
            <pc:docMk/>
            <pc:sldMk cId="4033331493" sldId="261"/>
            <ac:spMk id="7" creationId="{3F48D58C-9D37-03BF-A277-701FE6E28D23}"/>
          </ac:spMkLst>
        </pc:spChg>
        <pc:spChg chg="add mod">
          <ac:chgData name="ザイオン 株式会社" userId="ad25e0eb6d6ea2c8" providerId="LiveId" clId="{4D992314-896E-48EF-9C03-BE4DC610E583}" dt="2025-02-11T02:59:10.521" v="1521" actId="14100"/>
          <ac:spMkLst>
            <pc:docMk/>
            <pc:sldMk cId="4033331493" sldId="261"/>
            <ac:spMk id="8" creationId="{EAF16CDC-6C97-E40C-8B7F-25F9065B8113}"/>
          </ac:spMkLst>
        </pc:spChg>
        <pc:spChg chg="add mod">
          <ac:chgData name="ザイオン 株式会社" userId="ad25e0eb6d6ea2c8" providerId="LiveId" clId="{4D992314-896E-48EF-9C03-BE4DC610E583}" dt="2025-02-11T02:59:24.959" v="1527" actId="20577"/>
          <ac:spMkLst>
            <pc:docMk/>
            <pc:sldMk cId="4033331493" sldId="261"/>
            <ac:spMk id="9" creationId="{CA81D000-E226-D947-EB1A-6AC4EA4FB120}"/>
          </ac:spMkLst>
        </pc:spChg>
        <pc:spChg chg="add del mod">
          <ac:chgData name="ザイオン 株式会社" userId="ad25e0eb6d6ea2c8" providerId="LiveId" clId="{4D992314-896E-48EF-9C03-BE4DC610E583}" dt="2025-02-11T02:59:57.475" v="1536" actId="478"/>
          <ac:spMkLst>
            <pc:docMk/>
            <pc:sldMk cId="4033331493" sldId="261"/>
            <ac:spMk id="10" creationId="{5C34F15C-26E4-BB97-1656-AC2D85E9F1B0}"/>
          </ac:spMkLst>
        </pc:spChg>
        <pc:spChg chg="add del mod">
          <ac:chgData name="ザイオン 株式会社" userId="ad25e0eb6d6ea2c8" providerId="LiveId" clId="{4D992314-896E-48EF-9C03-BE4DC610E583}" dt="2025-02-11T03:01:06.649" v="1562"/>
          <ac:spMkLst>
            <pc:docMk/>
            <pc:sldMk cId="4033331493" sldId="261"/>
            <ac:spMk id="11" creationId="{B50DD76D-6BF4-5457-1F5C-734223BFE920}"/>
          </ac:spMkLst>
        </pc:spChg>
        <pc:spChg chg="add mod">
          <ac:chgData name="ザイオン 株式会社" userId="ad25e0eb6d6ea2c8" providerId="LiveId" clId="{4D992314-896E-48EF-9C03-BE4DC610E583}" dt="2025-02-11T03:00:40.800" v="1551" actId="1076"/>
          <ac:spMkLst>
            <pc:docMk/>
            <pc:sldMk cId="4033331493" sldId="261"/>
            <ac:spMk id="12" creationId="{E5EE78FD-7F0C-B6F0-A143-91D531E3842B}"/>
          </ac:spMkLst>
        </pc:spChg>
        <pc:spChg chg="add mod">
          <ac:chgData name="ザイオン 株式会社" userId="ad25e0eb6d6ea2c8" providerId="LiveId" clId="{4D992314-896E-48EF-9C03-BE4DC610E583}" dt="2025-02-11T03:00:54.502" v="1560" actId="20577"/>
          <ac:spMkLst>
            <pc:docMk/>
            <pc:sldMk cId="4033331493" sldId="261"/>
            <ac:spMk id="13" creationId="{F3FE9FE1-4AB1-BAA7-F92B-22549C2F6127}"/>
          </ac:spMkLst>
        </pc:spChg>
        <pc:spChg chg="add mod">
          <ac:chgData name="ザイオン 株式会社" userId="ad25e0eb6d6ea2c8" providerId="LiveId" clId="{4D992314-896E-48EF-9C03-BE4DC610E583}" dt="2025-02-11T03:04:32.932" v="1705" actId="20577"/>
          <ac:spMkLst>
            <pc:docMk/>
            <pc:sldMk cId="4033331493" sldId="261"/>
            <ac:spMk id="14" creationId="{BBFD0178-E3E9-E163-FE35-BAAC760C4EF7}"/>
          </ac:spMkLst>
        </pc:spChg>
        <pc:spChg chg="add mod">
          <ac:chgData name="ザイオン 株式会社" userId="ad25e0eb6d6ea2c8" providerId="LiveId" clId="{4D992314-896E-48EF-9C03-BE4DC610E583}" dt="2025-02-11T03:04:36.790" v="1706"/>
          <ac:spMkLst>
            <pc:docMk/>
            <pc:sldMk cId="4033331493" sldId="261"/>
            <ac:spMk id="15" creationId="{E0AAD2E5-A29C-D853-F1A3-7CCE4B3C8645}"/>
          </ac:spMkLst>
        </pc:spChg>
        <pc:spChg chg="add mod">
          <ac:chgData name="ザイオン 株式会社" userId="ad25e0eb6d6ea2c8" providerId="LiveId" clId="{4D992314-896E-48EF-9C03-BE4DC610E583}" dt="2025-02-11T03:07:58.112" v="1929" actId="20577"/>
          <ac:spMkLst>
            <pc:docMk/>
            <pc:sldMk cId="4033331493" sldId="261"/>
            <ac:spMk id="16" creationId="{A4B48E73-05E0-5E69-3664-FF0F562CE015}"/>
          </ac:spMkLst>
        </pc:spChg>
        <pc:spChg chg="add mod">
          <ac:chgData name="ザイオン 株式会社" userId="ad25e0eb6d6ea2c8" providerId="LiveId" clId="{4D992314-896E-48EF-9C03-BE4DC610E583}" dt="2025-02-11T03:08:59.534" v="1991" actId="20577"/>
          <ac:spMkLst>
            <pc:docMk/>
            <pc:sldMk cId="4033331493" sldId="261"/>
            <ac:spMk id="17" creationId="{FB236C9C-5409-9329-2542-AB00B92C11B8}"/>
          </ac:spMkLst>
        </pc:spChg>
        <pc:spChg chg="add mod">
          <ac:chgData name="ザイオン 株式会社" userId="ad25e0eb6d6ea2c8" providerId="LiveId" clId="{4D992314-896E-48EF-9C03-BE4DC610E583}" dt="2025-02-11T03:10:15.404" v="2076" actId="20577"/>
          <ac:spMkLst>
            <pc:docMk/>
            <pc:sldMk cId="4033331493" sldId="261"/>
            <ac:spMk id="18" creationId="{6CD9AC2B-6773-6177-2398-61E05F661ABA}"/>
          </ac:spMkLst>
        </pc:spChg>
        <pc:spChg chg="add mod">
          <ac:chgData name="ザイオン 株式会社" userId="ad25e0eb6d6ea2c8" providerId="LiveId" clId="{4D992314-896E-48EF-9C03-BE4DC610E583}" dt="2025-02-11T03:10:40.814" v="2122" actId="1076"/>
          <ac:spMkLst>
            <pc:docMk/>
            <pc:sldMk cId="4033331493" sldId="261"/>
            <ac:spMk id="19" creationId="{DDF6D3F6-D807-7FF7-CBA7-A8505BE348C6}"/>
          </ac:spMkLst>
        </pc:spChg>
        <pc:spChg chg="add mod">
          <ac:chgData name="ザイオン 株式会社" userId="ad25e0eb6d6ea2c8" providerId="LiveId" clId="{4D992314-896E-48EF-9C03-BE4DC610E583}" dt="2025-02-11T03:10:58.690" v="2147" actId="20577"/>
          <ac:spMkLst>
            <pc:docMk/>
            <pc:sldMk cId="4033331493" sldId="261"/>
            <ac:spMk id="20" creationId="{41C24854-0E24-4278-A3C6-514998FE2309}"/>
          </ac:spMkLst>
        </pc:spChg>
        <pc:spChg chg="add mod">
          <ac:chgData name="ザイオン 株式会社" userId="ad25e0eb6d6ea2c8" providerId="LiveId" clId="{4D992314-896E-48EF-9C03-BE4DC610E583}" dt="2025-02-11T03:11:51.116" v="2238" actId="20577"/>
          <ac:spMkLst>
            <pc:docMk/>
            <pc:sldMk cId="4033331493" sldId="261"/>
            <ac:spMk id="21" creationId="{2AAA6867-0C36-D73E-BD96-5433A120ACD5}"/>
          </ac:spMkLst>
        </pc:spChg>
        <pc:graphicFrameChg chg="add mod modGraphic">
          <ac:chgData name="ザイオン 株式会社" userId="ad25e0eb6d6ea2c8" providerId="LiveId" clId="{4D992314-896E-48EF-9C03-BE4DC610E583}" dt="2025-02-11T03:11:44.162" v="2227" actId="20577"/>
          <ac:graphicFrameMkLst>
            <pc:docMk/>
            <pc:sldMk cId="4033331493" sldId="261"/>
            <ac:graphicFrameMk id="2" creationId="{0EC26E1D-D200-46C8-030D-2364079F53B2}"/>
          </ac:graphicFrameMkLst>
        </pc:graphicFrameChg>
      </pc:sldChg>
    </pc:docChg>
  </pc:docChgLst>
  <pc:docChgLst>
    <pc:chgData name="ザイオン 株式会社" userId="ad25e0eb6d6ea2c8" providerId="Windows Live" clId="Web-{F1AD5A96-F1F2-D21C-0D5A-066E84BD5874}"/>
    <pc:docChg chg="modSld">
      <pc:chgData name="ザイオン 株式会社" userId="ad25e0eb6d6ea2c8" providerId="Windows Live" clId="Web-{F1AD5A96-F1F2-D21C-0D5A-066E84BD5874}" dt="2025-02-13T03:20:03.591" v="1" actId="1076"/>
      <pc:docMkLst>
        <pc:docMk/>
      </pc:docMkLst>
      <pc:sldChg chg="modSp">
        <pc:chgData name="ザイオン 株式会社" userId="ad25e0eb6d6ea2c8" providerId="Windows Live" clId="Web-{F1AD5A96-F1F2-D21C-0D5A-066E84BD5874}" dt="2025-02-13T03:20:03.591" v="1" actId="1076"/>
        <pc:sldMkLst>
          <pc:docMk/>
          <pc:sldMk cId="4033331493" sldId="261"/>
        </pc:sldMkLst>
        <pc:spChg chg="mod">
          <ac:chgData name="ザイオン 株式会社" userId="ad25e0eb6d6ea2c8" providerId="Windows Live" clId="Web-{F1AD5A96-F1F2-D21C-0D5A-066E84BD5874}" dt="2025-02-13T03:20:03.591" v="1" actId="1076"/>
          <ac:spMkLst>
            <pc:docMk/>
            <pc:sldMk cId="4033331493" sldId="261"/>
            <ac:spMk id="7" creationId="{3F48D58C-9D37-03BF-A277-701FE6E28D2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EEF2BA-A949-4ABF-B7C6-640DA86EFE66}"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kumimoji="1" lang="ja-JP" altLang="en-US"/>
        </a:p>
      </dgm:t>
    </dgm:pt>
    <dgm:pt modelId="{6DD91E4C-CE41-49BC-8514-18551E4CEE7B}">
      <dgm:prSet phldrT="[テキスト]" custT="1"/>
      <dgm:spPr/>
      <dgm:t>
        <a:bodyPr/>
        <a:lstStyle/>
        <a:p>
          <a:r>
            <a:rPr kumimoji="1" lang="en-US" altLang="ja-JP" sz="2400"/>
            <a:t>ONEGAME</a:t>
          </a:r>
          <a:endParaRPr kumimoji="1" lang="ja-JP" altLang="en-US" sz="2400"/>
        </a:p>
      </dgm:t>
    </dgm:pt>
    <dgm:pt modelId="{041A4E35-BF9C-4F0C-B1BE-0D9E291614EB}" type="parTrans" cxnId="{2BDF7F8A-3597-495C-95E3-8E012B4E3731}">
      <dgm:prSet/>
      <dgm:spPr/>
      <dgm:t>
        <a:bodyPr/>
        <a:lstStyle/>
        <a:p>
          <a:endParaRPr kumimoji="1" lang="ja-JP" altLang="en-US"/>
        </a:p>
      </dgm:t>
    </dgm:pt>
    <dgm:pt modelId="{1827F473-3C24-4B33-92C6-FA02A38444BD}" type="sibTrans" cxnId="{2BDF7F8A-3597-495C-95E3-8E012B4E3731}">
      <dgm:prSet/>
      <dgm:spPr/>
      <dgm:t>
        <a:bodyPr/>
        <a:lstStyle/>
        <a:p>
          <a:endParaRPr kumimoji="1" lang="ja-JP" altLang="en-US"/>
        </a:p>
      </dgm:t>
    </dgm:pt>
    <dgm:pt modelId="{CAD45FC3-1FF6-4D32-94A3-064164200A88}">
      <dgm:prSet phldrT="[テキスト]" custT="1"/>
      <dgm:spPr/>
      <dgm:t>
        <a:bodyPr/>
        <a:lstStyle/>
        <a:p>
          <a:r>
            <a:rPr kumimoji="1" lang="ja-JP" altLang="en-US" sz="2400"/>
            <a:t>イベント</a:t>
          </a:r>
        </a:p>
      </dgm:t>
    </dgm:pt>
    <dgm:pt modelId="{AD26F377-5344-4134-967A-DD8F8FAB8BD7}" type="parTrans" cxnId="{52E706B1-D6CE-4C4A-A5B9-3BBDDF3C63EE}">
      <dgm:prSet/>
      <dgm:spPr/>
      <dgm:t>
        <a:bodyPr/>
        <a:lstStyle/>
        <a:p>
          <a:endParaRPr kumimoji="1" lang="ja-JP" altLang="en-US"/>
        </a:p>
      </dgm:t>
    </dgm:pt>
    <dgm:pt modelId="{A62FDE80-C79D-4E3A-8689-2A8BCE997995}" type="sibTrans" cxnId="{52E706B1-D6CE-4C4A-A5B9-3BBDDF3C63EE}">
      <dgm:prSet/>
      <dgm:spPr/>
      <dgm:t>
        <a:bodyPr/>
        <a:lstStyle/>
        <a:p>
          <a:endParaRPr kumimoji="1" lang="ja-JP" altLang="en-US"/>
        </a:p>
      </dgm:t>
    </dgm:pt>
    <dgm:pt modelId="{DED01475-E0BA-4FCA-B2A3-91F4D1346597}">
      <dgm:prSet phldrT="[テキスト]" custT="1"/>
      <dgm:spPr/>
      <dgm:t>
        <a:bodyPr/>
        <a:lstStyle/>
        <a:p>
          <a:r>
            <a:rPr kumimoji="1" lang="ja-JP" altLang="en-US" sz="2400"/>
            <a:t>動画編集</a:t>
          </a:r>
        </a:p>
      </dgm:t>
    </dgm:pt>
    <dgm:pt modelId="{E5278356-58FD-4656-BB05-B94645C426D8}" type="parTrans" cxnId="{4F67F80B-E3D8-46C1-A02D-EE7352A0729C}">
      <dgm:prSet/>
      <dgm:spPr/>
      <dgm:t>
        <a:bodyPr/>
        <a:lstStyle/>
        <a:p>
          <a:endParaRPr kumimoji="1" lang="ja-JP" altLang="en-US"/>
        </a:p>
      </dgm:t>
    </dgm:pt>
    <dgm:pt modelId="{C86D25F7-3003-40ED-AE88-08858677B078}" type="sibTrans" cxnId="{4F67F80B-E3D8-46C1-A02D-EE7352A0729C}">
      <dgm:prSet/>
      <dgm:spPr/>
      <dgm:t>
        <a:bodyPr/>
        <a:lstStyle/>
        <a:p>
          <a:endParaRPr kumimoji="1" lang="ja-JP" altLang="en-US"/>
        </a:p>
      </dgm:t>
    </dgm:pt>
    <dgm:pt modelId="{BA9C572A-C6BE-4DF7-9206-FF2B7C4B6AE1}">
      <dgm:prSet phldrT="[テキスト]" custT="1"/>
      <dgm:spPr/>
      <dgm:t>
        <a:bodyPr/>
        <a:lstStyle/>
        <a:p>
          <a:r>
            <a:rPr kumimoji="1" lang="ja-JP" altLang="en-US" sz="1100"/>
            <a:t>アナウンス</a:t>
          </a:r>
          <a:r>
            <a:rPr kumimoji="1" lang="ja-JP" altLang="en-US" sz="1050"/>
            <a:t>・</a:t>
          </a:r>
          <a:r>
            <a:rPr kumimoji="1" lang="ja-JP" altLang="en-US" sz="1100"/>
            <a:t>司会進行</a:t>
          </a:r>
          <a:endParaRPr kumimoji="1" lang="en-US" altLang="ja-JP" sz="1100"/>
        </a:p>
        <a:p>
          <a:r>
            <a:rPr kumimoji="1" lang="ja-JP" altLang="en-US" sz="1200"/>
            <a:t>撮影班</a:t>
          </a:r>
          <a:endParaRPr kumimoji="1" lang="en-US" altLang="ja-JP" sz="1200"/>
        </a:p>
        <a:p>
          <a:r>
            <a:rPr kumimoji="1" lang="en-US" altLang="ja-JP" sz="1200"/>
            <a:t>E</a:t>
          </a:r>
          <a:r>
            <a:rPr kumimoji="1" lang="ja-JP" altLang="en-US" sz="1200"/>
            <a:t>スポーツ選手</a:t>
          </a:r>
          <a:endParaRPr kumimoji="1" lang="en-US" altLang="ja-JP" sz="1400"/>
        </a:p>
      </dgm:t>
    </dgm:pt>
    <dgm:pt modelId="{C5FC1CF3-C095-4CBC-8F7D-6C3C5F6DE049}" type="parTrans" cxnId="{6C1218FE-F4D0-4279-A596-0C36AAB1D020}">
      <dgm:prSet/>
      <dgm:spPr/>
      <dgm:t>
        <a:bodyPr/>
        <a:lstStyle/>
        <a:p>
          <a:endParaRPr kumimoji="1" lang="ja-JP" altLang="en-US"/>
        </a:p>
      </dgm:t>
    </dgm:pt>
    <dgm:pt modelId="{B369B68B-3D89-4E5B-B8D4-8F70F820D585}" type="sibTrans" cxnId="{6C1218FE-F4D0-4279-A596-0C36AAB1D020}">
      <dgm:prSet/>
      <dgm:spPr/>
      <dgm:t>
        <a:bodyPr/>
        <a:lstStyle/>
        <a:p>
          <a:endParaRPr kumimoji="1" lang="ja-JP" altLang="en-US"/>
        </a:p>
      </dgm:t>
    </dgm:pt>
    <dgm:pt modelId="{36B393DF-9674-4CCB-A09C-1E90E9DE13D4}">
      <dgm:prSet phldrT="[テキスト]" custT="1"/>
      <dgm:spPr/>
      <dgm:t>
        <a:bodyPr/>
        <a:lstStyle/>
        <a:p>
          <a:r>
            <a:rPr kumimoji="1" lang="ja-JP" altLang="en-US" sz="2400"/>
            <a:t>受注生産</a:t>
          </a:r>
        </a:p>
      </dgm:t>
    </dgm:pt>
    <dgm:pt modelId="{B65F9418-9FF4-48AF-B424-C435AEA7A88B}" type="parTrans" cxnId="{879CC560-51DD-4847-A150-91D554E4E7B3}">
      <dgm:prSet/>
      <dgm:spPr/>
      <dgm:t>
        <a:bodyPr/>
        <a:lstStyle/>
        <a:p>
          <a:endParaRPr kumimoji="1" lang="ja-JP" altLang="en-US"/>
        </a:p>
      </dgm:t>
    </dgm:pt>
    <dgm:pt modelId="{9027B134-6262-4550-9856-DE0E81855195}" type="sibTrans" cxnId="{879CC560-51DD-4847-A150-91D554E4E7B3}">
      <dgm:prSet/>
      <dgm:spPr/>
      <dgm:t>
        <a:bodyPr/>
        <a:lstStyle/>
        <a:p>
          <a:endParaRPr kumimoji="1" lang="ja-JP" altLang="en-US"/>
        </a:p>
      </dgm:t>
    </dgm:pt>
    <dgm:pt modelId="{A6191CBC-8616-48FC-876A-3CB223258862}">
      <dgm:prSet phldrT="[テキスト]" custT="1"/>
      <dgm:spPr/>
      <dgm:t>
        <a:bodyPr/>
        <a:lstStyle/>
        <a:p>
          <a:r>
            <a:rPr kumimoji="1" lang="ja-JP" altLang="en-US" sz="1200"/>
            <a:t>動画編集</a:t>
          </a:r>
          <a:endParaRPr kumimoji="1" lang="en-US" altLang="ja-JP" sz="1200"/>
        </a:p>
        <a:p>
          <a:r>
            <a:rPr kumimoji="1" lang="en-US" altLang="ja-JP" sz="1200"/>
            <a:t>PC</a:t>
          </a:r>
          <a:r>
            <a:rPr kumimoji="1" lang="ja-JP" altLang="en-US" sz="1200"/>
            <a:t>入力</a:t>
          </a:r>
          <a:endParaRPr kumimoji="1" lang="en-US" altLang="ja-JP" sz="1200"/>
        </a:p>
        <a:p>
          <a:r>
            <a:rPr kumimoji="1" lang="ja-JP" altLang="en-US" sz="1200"/>
            <a:t>その他</a:t>
          </a:r>
          <a:endParaRPr kumimoji="1" lang="en-US" altLang="ja-JP" sz="1200"/>
        </a:p>
      </dgm:t>
    </dgm:pt>
    <dgm:pt modelId="{31E9F75E-3115-4555-9B00-FBBF03ECC922}" type="parTrans" cxnId="{264886B5-B45B-4213-9F3A-5A5FEE650D31}">
      <dgm:prSet/>
      <dgm:spPr/>
      <dgm:t>
        <a:bodyPr/>
        <a:lstStyle/>
        <a:p>
          <a:endParaRPr kumimoji="1" lang="ja-JP" altLang="en-US"/>
        </a:p>
      </dgm:t>
    </dgm:pt>
    <dgm:pt modelId="{4D163564-F300-43CF-B1CD-264296C1474B}" type="sibTrans" cxnId="{264886B5-B45B-4213-9F3A-5A5FEE650D31}">
      <dgm:prSet/>
      <dgm:spPr/>
      <dgm:t>
        <a:bodyPr/>
        <a:lstStyle/>
        <a:p>
          <a:endParaRPr kumimoji="1" lang="ja-JP" altLang="en-US"/>
        </a:p>
      </dgm:t>
    </dgm:pt>
    <dgm:pt modelId="{24075C7C-4F67-4FAC-96C3-D0CDA67371B8}">
      <dgm:prSet phldrT="[テキスト]" custT="1"/>
      <dgm:spPr/>
      <dgm:t>
        <a:bodyPr/>
        <a:lstStyle/>
        <a:p>
          <a:endParaRPr kumimoji="1" lang="ja-JP" altLang="en-US" sz="2000"/>
        </a:p>
      </dgm:t>
    </dgm:pt>
    <dgm:pt modelId="{4F73BF77-56E2-4FF0-8E26-41F3EB167F57}" type="parTrans" cxnId="{D06B651B-BA5B-4912-B62A-172260A49685}">
      <dgm:prSet/>
      <dgm:spPr/>
      <dgm:t>
        <a:bodyPr/>
        <a:lstStyle/>
        <a:p>
          <a:endParaRPr kumimoji="1" lang="ja-JP" altLang="en-US"/>
        </a:p>
      </dgm:t>
    </dgm:pt>
    <dgm:pt modelId="{B86B9FC4-4A49-4658-AD9E-00CA7C21BBF2}" type="sibTrans" cxnId="{D06B651B-BA5B-4912-B62A-172260A49685}">
      <dgm:prSet/>
      <dgm:spPr/>
      <dgm:t>
        <a:bodyPr/>
        <a:lstStyle/>
        <a:p>
          <a:endParaRPr kumimoji="1" lang="ja-JP" altLang="en-US"/>
        </a:p>
      </dgm:t>
    </dgm:pt>
    <dgm:pt modelId="{3F8667BD-E6C3-425B-9F73-F32A10926A63}">
      <dgm:prSet phldrT="[テキスト]"/>
      <dgm:spPr/>
      <dgm:t>
        <a:bodyPr/>
        <a:lstStyle/>
        <a:p>
          <a:r>
            <a:rPr kumimoji="1" lang="ja-JP" altLang="en-US"/>
            <a:t>作業種</a:t>
          </a:r>
        </a:p>
      </dgm:t>
    </dgm:pt>
    <dgm:pt modelId="{456F72DE-6094-4B17-956C-B19FDB711931}" type="parTrans" cxnId="{8FD90E3D-7369-425F-8F2F-A83F220220E0}">
      <dgm:prSet/>
      <dgm:spPr/>
      <dgm:t>
        <a:bodyPr/>
        <a:lstStyle/>
        <a:p>
          <a:endParaRPr kumimoji="1" lang="ja-JP" altLang="en-US"/>
        </a:p>
      </dgm:t>
    </dgm:pt>
    <dgm:pt modelId="{980B90AD-42A1-456E-AA07-D6572FC438E9}" type="sibTrans" cxnId="{8FD90E3D-7369-425F-8F2F-A83F220220E0}">
      <dgm:prSet/>
      <dgm:spPr/>
      <dgm:t>
        <a:bodyPr/>
        <a:lstStyle/>
        <a:p>
          <a:endParaRPr kumimoji="1" lang="ja-JP" altLang="en-US"/>
        </a:p>
      </dgm:t>
    </dgm:pt>
    <dgm:pt modelId="{12D8A5F1-6401-45B6-856C-EAB669B20E03}">
      <dgm:prSet phldrT="[テキスト]"/>
      <dgm:spPr/>
      <dgm:t>
        <a:bodyPr/>
        <a:lstStyle/>
        <a:p>
          <a:r>
            <a:rPr kumimoji="1" lang="ja-JP" altLang="en-US"/>
            <a:t>作業内容</a:t>
          </a:r>
        </a:p>
      </dgm:t>
    </dgm:pt>
    <dgm:pt modelId="{A2BB5E9D-D748-457B-9AA1-7561487060B5}" type="parTrans" cxnId="{D8390DEE-87E5-42F1-A69E-D92C1987B32B}">
      <dgm:prSet/>
      <dgm:spPr/>
      <dgm:t>
        <a:bodyPr/>
        <a:lstStyle/>
        <a:p>
          <a:endParaRPr kumimoji="1" lang="ja-JP" altLang="en-US"/>
        </a:p>
      </dgm:t>
    </dgm:pt>
    <dgm:pt modelId="{5D8E1609-9304-456D-A6F4-B24E63ECFD17}" type="sibTrans" cxnId="{D8390DEE-87E5-42F1-A69E-D92C1987B32B}">
      <dgm:prSet/>
      <dgm:spPr/>
      <dgm:t>
        <a:bodyPr/>
        <a:lstStyle/>
        <a:p>
          <a:endParaRPr kumimoji="1" lang="ja-JP" altLang="en-US"/>
        </a:p>
      </dgm:t>
    </dgm:pt>
    <dgm:pt modelId="{10A0CBAF-6CEF-414F-8562-8C22503F4535}" type="pres">
      <dgm:prSet presAssocID="{6DEEF2BA-A949-4ABF-B7C6-640DA86EFE66}" presName="mainComposite" presStyleCnt="0">
        <dgm:presLayoutVars>
          <dgm:chPref val="1"/>
          <dgm:dir/>
          <dgm:animOne val="branch"/>
          <dgm:animLvl val="lvl"/>
          <dgm:resizeHandles val="exact"/>
        </dgm:presLayoutVars>
      </dgm:prSet>
      <dgm:spPr/>
    </dgm:pt>
    <dgm:pt modelId="{0A1292EC-8E3B-4EB6-B8A9-6806EC3D3AFB}" type="pres">
      <dgm:prSet presAssocID="{6DEEF2BA-A949-4ABF-B7C6-640DA86EFE66}" presName="hierFlow" presStyleCnt="0"/>
      <dgm:spPr/>
    </dgm:pt>
    <dgm:pt modelId="{9D1271C1-D5CB-413E-9C60-DCB80F4A75DF}" type="pres">
      <dgm:prSet presAssocID="{6DEEF2BA-A949-4ABF-B7C6-640DA86EFE66}" presName="firstBuf" presStyleCnt="0"/>
      <dgm:spPr/>
    </dgm:pt>
    <dgm:pt modelId="{E14831E6-9B2C-49E3-98C0-0D5B8AABF80C}" type="pres">
      <dgm:prSet presAssocID="{6DEEF2BA-A949-4ABF-B7C6-640DA86EFE66}" presName="hierChild1" presStyleCnt="0">
        <dgm:presLayoutVars>
          <dgm:chPref val="1"/>
          <dgm:animOne val="branch"/>
          <dgm:animLvl val="lvl"/>
        </dgm:presLayoutVars>
      </dgm:prSet>
      <dgm:spPr/>
    </dgm:pt>
    <dgm:pt modelId="{9A9B51A3-B474-427B-8A21-8F7F75C11007}" type="pres">
      <dgm:prSet presAssocID="{6DD91E4C-CE41-49BC-8514-18551E4CEE7B}" presName="Name14" presStyleCnt="0"/>
      <dgm:spPr/>
    </dgm:pt>
    <dgm:pt modelId="{4EF2E16D-DF86-4CD7-B4B2-C0EC9D0BD088}" type="pres">
      <dgm:prSet presAssocID="{6DD91E4C-CE41-49BC-8514-18551E4CEE7B}" presName="level1Shape" presStyleLbl="node0" presStyleIdx="0" presStyleCnt="1" custScaleX="149218">
        <dgm:presLayoutVars>
          <dgm:chPref val="3"/>
        </dgm:presLayoutVars>
      </dgm:prSet>
      <dgm:spPr/>
    </dgm:pt>
    <dgm:pt modelId="{C103E7ED-6297-409B-9022-EA420FA42CEC}" type="pres">
      <dgm:prSet presAssocID="{6DD91E4C-CE41-49BC-8514-18551E4CEE7B}" presName="hierChild2" presStyleCnt="0"/>
      <dgm:spPr/>
    </dgm:pt>
    <dgm:pt modelId="{AF59529B-3666-499C-9924-EA00D09B29B7}" type="pres">
      <dgm:prSet presAssocID="{AD26F377-5344-4134-967A-DD8F8FAB8BD7}" presName="Name19" presStyleLbl="parChTrans1D2" presStyleIdx="0" presStyleCnt="2"/>
      <dgm:spPr/>
    </dgm:pt>
    <dgm:pt modelId="{572B533A-014A-4C3E-995C-E219C01D205A}" type="pres">
      <dgm:prSet presAssocID="{CAD45FC3-1FF6-4D32-94A3-064164200A88}" presName="Name21" presStyleCnt="0"/>
      <dgm:spPr/>
    </dgm:pt>
    <dgm:pt modelId="{A5ECBA72-99F0-4697-B518-8A995543F19D}" type="pres">
      <dgm:prSet presAssocID="{CAD45FC3-1FF6-4D32-94A3-064164200A88}" presName="level2Shape" presStyleLbl="node2" presStyleIdx="0" presStyleCnt="2" custScaleX="147160"/>
      <dgm:spPr/>
    </dgm:pt>
    <dgm:pt modelId="{9D208C2B-B213-4999-8D81-507F8B21FA00}" type="pres">
      <dgm:prSet presAssocID="{CAD45FC3-1FF6-4D32-94A3-064164200A88}" presName="hierChild3" presStyleCnt="0"/>
      <dgm:spPr/>
    </dgm:pt>
    <dgm:pt modelId="{7B70B2A4-56C9-465D-8BD7-1C19DC741381}" type="pres">
      <dgm:prSet presAssocID="{E5278356-58FD-4656-BB05-B94645C426D8}" presName="Name19" presStyleLbl="parChTrans1D3" presStyleIdx="0" presStyleCnt="3"/>
      <dgm:spPr/>
    </dgm:pt>
    <dgm:pt modelId="{BBCC0562-86A7-40D7-BF86-051E8D1F530C}" type="pres">
      <dgm:prSet presAssocID="{DED01475-E0BA-4FCA-B2A3-91F4D1346597}" presName="Name21" presStyleCnt="0"/>
      <dgm:spPr/>
    </dgm:pt>
    <dgm:pt modelId="{33E3365A-C369-478D-B633-D0D4E7AC4D62}" type="pres">
      <dgm:prSet presAssocID="{DED01475-E0BA-4FCA-B2A3-91F4D1346597}" presName="level2Shape" presStyleLbl="node3" presStyleIdx="0" presStyleCnt="3" custScaleX="124764"/>
      <dgm:spPr/>
    </dgm:pt>
    <dgm:pt modelId="{C257F810-B129-4A7D-83D5-A54217AE709D}" type="pres">
      <dgm:prSet presAssocID="{DED01475-E0BA-4FCA-B2A3-91F4D1346597}" presName="hierChild3" presStyleCnt="0"/>
      <dgm:spPr/>
    </dgm:pt>
    <dgm:pt modelId="{D149EF0A-157C-4E38-AF13-889E9242143E}" type="pres">
      <dgm:prSet presAssocID="{C5FC1CF3-C095-4CBC-8F7D-6C3C5F6DE049}" presName="Name19" presStyleLbl="parChTrans1D3" presStyleIdx="1" presStyleCnt="3"/>
      <dgm:spPr/>
    </dgm:pt>
    <dgm:pt modelId="{830ED938-A88C-4574-B912-77FA3381ECAC}" type="pres">
      <dgm:prSet presAssocID="{BA9C572A-C6BE-4DF7-9206-FF2B7C4B6AE1}" presName="Name21" presStyleCnt="0"/>
      <dgm:spPr/>
    </dgm:pt>
    <dgm:pt modelId="{31766EC7-EA8E-4239-9642-4E0A642716B4}" type="pres">
      <dgm:prSet presAssocID="{BA9C572A-C6BE-4DF7-9206-FF2B7C4B6AE1}" presName="level2Shape" presStyleLbl="node3" presStyleIdx="1" presStyleCnt="3" custScaleX="149738"/>
      <dgm:spPr/>
    </dgm:pt>
    <dgm:pt modelId="{01487674-091A-45E2-877C-D2793E7FDB4D}" type="pres">
      <dgm:prSet presAssocID="{BA9C572A-C6BE-4DF7-9206-FF2B7C4B6AE1}" presName="hierChild3" presStyleCnt="0"/>
      <dgm:spPr/>
    </dgm:pt>
    <dgm:pt modelId="{E1DFB84E-EF33-4017-B2E3-B1C145BE289C}" type="pres">
      <dgm:prSet presAssocID="{B65F9418-9FF4-48AF-B424-C435AEA7A88B}" presName="Name19" presStyleLbl="parChTrans1D2" presStyleIdx="1" presStyleCnt="2"/>
      <dgm:spPr/>
    </dgm:pt>
    <dgm:pt modelId="{049239BB-ECC3-4ADB-AB65-2BA0F3EDAB09}" type="pres">
      <dgm:prSet presAssocID="{36B393DF-9674-4CCB-A09C-1E90E9DE13D4}" presName="Name21" presStyleCnt="0"/>
      <dgm:spPr/>
    </dgm:pt>
    <dgm:pt modelId="{064FE76A-2438-4C8C-B89E-70B48B5785AA}" type="pres">
      <dgm:prSet presAssocID="{36B393DF-9674-4CCB-A09C-1E90E9DE13D4}" presName="level2Shape" presStyleLbl="node2" presStyleIdx="1" presStyleCnt="2" custScaleX="135787"/>
      <dgm:spPr/>
    </dgm:pt>
    <dgm:pt modelId="{C3FAF6B2-DDB0-4EA1-A37A-678AD0CAAEDA}" type="pres">
      <dgm:prSet presAssocID="{36B393DF-9674-4CCB-A09C-1E90E9DE13D4}" presName="hierChild3" presStyleCnt="0"/>
      <dgm:spPr/>
    </dgm:pt>
    <dgm:pt modelId="{FCA2C70B-919B-4D2A-8635-DC0E3DC6D19F}" type="pres">
      <dgm:prSet presAssocID="{31E9F75E-3115-4555-9B00-FBBF03ECC922}" presName="Name19" presStyleLbl="parChTrans1D3" presStyleIdx="2" presStyleCnt="3"/>
      <dgm:spPr/>
    </dgm:pt>
    <dgm:pt modelId="{E0C232D6-8F73-4298-82BC-4879E8C76DAB}" type="pres">
      <dgm:prSet presAssocID="{A6191CBC-8616-48FC-876A-3CB223258862}" presName="Name21" presStyleCnt="0"/>
      <dgm:spPr/>
    </dgm:pt>
    <dgm:pt modelId="{23360633-539A-47C0-BE57-734CAB6C49B6}" type="pres">
      <dgm:prSet presAssocID="{A6191CBC-8616-48FC-876A-3CB223258862}" presName="level2Shape" presStyleLbl="node3" presStyleIdx="2" presStyleCnt="3"/>
      <dgm:spPr/>
    </dgm:pt>
    <dgm:pt modelId="{C460D0F4-8BC8-4AAC-A940-971352FD436B}" type="pres">
      <dgm:prSet presAssocID="{A6191CBC-8616-48FC-876A-3CB223258862}" presName="hierChild3" presStyleCnt="0"/>
      <dgm:spPr/>
    </dgm:pt>
    <dgm:pt modelId="{33FD8993-7A13-4E4C-811D-445EEBF32CDE}" type="pres">
      <dgm:prSet presAssocID="{6DEEF2BA-A949-4ABF-B7C6-640DA86EFE66}" presName="bgShapesFlow" presStyleCnt="0"/>
      <dgm:spPr/>
    </dgm:pt>
    <dgm:pt modelId="{A5B40815-DF3A-4110-8516-2AF88D82102C}" type="pres">
      <dgm:prSet presAssocID="{24075C7C-4F67-4FAC-96C3-D0CDA67371B8}" presName="rectComp" presStyleCnt="0"/>
      <dgm:spPr/>
    </dgm:pt>
    <dgm:pt modelId="{DCB74FE5-BF29-4501-A160-C2244C7B5DEF}" type="pres">
      <dgm:prSet presAssocID="{24075C7C-4F67-4FAC-96C3-D0CDA67371B8}" presName="bgRect" presStyleLbl="bgShp" presStyleIdx="0" presStyleCnt="3"/>
      <dgm:spPr/>
    </dgm:pt>
    <dgm:pt modelId="{8F05EA51-12B9-4FB5-BFE1-0D67C74ECAF6}" type="pres">
      <dgm:prSet presAssocID="{24075C7C-4F67-4FAC-96C3-D0CDA67371B8}" presName="bgRectTx" presStyleLbl="bgShp" presStyleIdx="0" presStyleCnt="3">
        <dgm:presLayoutVars>
          <dgm:bulletEnabled val="1"/>
        </dgm:presLayoutVars>
      </dgm:prSet>
      <dgm:spPr/>
    </dgm:pt>
    <dgm:pt modelId="{E7B2822F-F4CC-480C-86E1-007F90EFFA98}" type="pres">
      <dgm:prSet presAssocID="{24075C7C-4F67-4FAC-96C3-D0CDA67371B8}" presName="spComp" presStyleCnt="0"/>
      <dgm:spPr/>
    </dgm:pt>
    <dgm:pt modelId="{BE54DBF6-505A-48B0-966F-92AC1CF49684}" type="pres">
      <dgm:prSet presAssocID="{24075C7C-4F67-4FAC-96C3-D0CDA67371B8}" presName="vSp" presStyleCnt="0"/>
      <dgm:spPr/>
    </dgm:pt>
    <dgm:pt modelId="{1DD44AB3-4465-4F4A-B6C0-71C6136B3918}" type="pres">
      <dgm:prSet presAssocID="{3F8667BD-E6C3-425B-9F73-F32A10926A63}" presName="rectComp" presStyleCnt="0"/>
      <dgm:spPr/>
    </dgm:pt>
    <dgm:pt modelId="{3B7B40E9-B0E4-49FB-95C1-EC642EC7D9B0}" type="pres">
      <dgm:prSet presAssocID="{3F8667BD-E6C3-425B-9F73-F32A10926A63}" presName="bgRect" presStyleLbl="bgShp" presStyleIdx="1" presStyleCnt="3"/>
      <dgm:spPr/>
    </dgm:pt>
    <dgm:pt modelId="{6F6D846C-189F-4D7B-B246-FC768E91CBAA}" type="pres">
      <dgm:prSet presAssocID="{3F8667BD-E6C3-425B-9F73-F32A10926A63}" presName="bgRectTx" presStyleLbl="bgShp" presStyleIdx="1" presStyleCnt="3">
        <dgm:presLayoutVars>
          <dgm:bulletEnabled val="1"/>
        </dgm:presLayoutVars>
      </dgm:prSet>
      <dgm:spPr/>
    </dgm:pt>
    <dgm:pt modelId="{6A433A09-EBC6-43EE-8643-D9AD90EEB7FA}" type="pres">
      <dgm:prSet presAssocID="{3F8667BD-E6C3-425B-9F73-F32A10926A63}" presName="spComp" presStyleCnt="0"/>
      <dgm:spPr/>
    </dgm:pt>
    <dgm:pt modelId="{77A433DB-3B4C-496F-8A99-8A117BEC70BA}" type="pres">
      <dgm:prSet presAssocID="{3F8667BD-E6C3-425B-9F73-F32A10926A63}" presName="vSp" presStyleCnt="0"/>
      <dgm:spPr/>
    </dgm:pt>
    <dgm:pt modelId="{C9C097FA-2402-4EAE-B7E0-6C42B4AD9091}" type="pres">
      <dgm:prSet presAssocID="{12D8A5F1-6401-45B6-856C-EAB669B20E03}" presName="rectComp" presStyleCnt="0"/>
      <dgm:spPr/>
    </dgm:pt>
    <dgm:pt modelId="{AB7C079F-B747-4C5F-9BE1-299DC1CF46D3}" type="pres">
      <dgm:prSet presAssocID="{12D8A5F1-6401-45B6-856C-EAB669B20E03}" presName="bgRect" presStyleLbl="bgShp" presStyleIdx="2" presStyleCnt="3"/>
      <dgm:spPr/>
    </dgm:pt>
    <dgm:pt modelId="{FE859C40-99F2-43A2-B6B2-A330AB60833D}" type="pres">
      <dgm:prSet presAssocID="{12D8A5F1-6401-45B6-856C-EAB669B20E03}" presName="bgRectTx" presStyleLbl="bgShp" presStyleIdx="2" presStyleCnt="3">
        <dgm:presLayoutVars>
          <dgm:bulletEnabled val="1"/>
        </dgm:presLayoutVars>
      </dgm:prSet>
      <dgm:spPr/>
    </dgm:pt>
  </dgm:ptLst>
  <dgm:cxnLst>
    <dgm:cxn modelId="{E9071E08-68AD-4279-ACC4-B012CAC25DB8}" type="presOf" srcId="{AD26F377-5344-4134-967A-DD8F8FAB8BD7}" destId="{AF59529B-3666-499C-9924-EA00D09B29B7}" srcOrd="0" destOrd="0" presId="urn:microsoft.com/office/officeart/2005/8/layout/hierarchy6"/>
    <dgm:cxn modelId="{4F67F80B-E3D8-46C1-A02D-EE7352A0729C}" srcId="{CAD45FC3-1FF6-4D32-94A3-064164200A88}" destId="{DED01475-E0BA-4FCA-B2A3-91F4D1346597}" srcOrd="0" destOrd="0" parTransId="{E5278356-58FD-4656-BB05-B94645C426D8}" sibTransId="{C86D25F7-3003-40ED-AE88-08858677B078}"/>
    <dgm:cxn modelId="{65DBE313-2217-4107-8472-F6EDF81482E0}" type="presOf" srcId="{6DD91E4C-CE41-49BC-8514-18551E4CEE7B}" destId="{4EF2E16D-DF86-4CD7-B4B2-C0EC9D0BD088}" srcOrd="0" destOrd="0" presId="urn:microsoft.com/office/officeart/2005/8/layout/hierarchy6"/>
    <dgm:cxn modelId="{D06B651B-BA5B-4912-B62A-172260A49685}" srcId="{6DEEF2BA-A949-4ABF-B7C6-640DA86EFE66}" destId="{24075C7C-4F67-4FAC-96C3-D0CDA67371B8}" srcOrd="1" destOrd="0" parTransId="{4F73BF77-56E2-4FF0-8E26-41F3EB167F57}" sibTransId="{B86B9FC4-4A49-4658-AD9E-00CA7C21BBF2}"/>
    <dgm:cxn modelId="{E30A8320-64E9-4182-8DDF-F4ACE3793546}" type="presOf" srcId="{12D8A5F1-6401-45B6-856C-EAB669B20E03}" destId="{FE859C40-99F2-43A2-B6B2-A330AB60833D}" srcOrd="1" destOrd="0" presId="urn:microsoft.com/office/officeart/2005/8/layout/hierarchy6"/>
    <dgm:cxn modelId="{50B69E21-C878-4838-BD9A-FB784430EBB2}" type="presOf" srcId="{24075C7C-4F67-4FAC-96C3-D0CDA67371B8}" destId="{8F05EA51-12B9-4FB5-BFE1-0D67C74ECAF6}" srcOrd="1" destOrd="0" presId="urn:microsoft.com/office/officeart/2005/8/layout/hierarchy6"/>
    <dgm:cxn modelId="{601B4022-08CC-43C2-8B9D-6FEBD09C721D}" type="presOf" srcId="{24075C7C-4F67-4FAC-96C3-D0CDA67371B8}" destId="{DCB74FE5-BF29-4501-A160-C2244C7B5DEF}" srcOrd="0" destOrd="0" presId="urn:microsoft.com/office/officeart/2005/8/layout/hierarchy6"/>
    <dgm:cxn modelId="{290BA230-BB0E-47DB-B6AF-0F6F711652AE}" type="presOf" srcId="{36B393DF-9674-4CCB-A09C-1E90E9DE13D4}" destId="{064FE76A-2438-4C8C-B89E-70B48B5785AA}" srcOrd="0" destOrd="0" presId="urn:microsoft.com/office/officeart/2005/8/layout/hierarchy6"/>
    <dgm:cxn modelId="{2417D937-9DA7-46F6-87FC-F321E474E3DD}" type="presOf" srcId="{3F8667BD-E6C3-425B-9F73-F32A10926A63}" destId="{6F6D846C-189F-4D7B-B246-FC768E91CBAA}" srcOrd="1" destOrd="0" presId="urn:microsoft.com/office/officeart/2005/8/layout/hierarchy6"/>
    <dgm:cxn modelId="{51247439-2C46-4B13-9C1C-1E56B0940D61}" type="presOf" srcId="{CAD45FC3-1FF6-4D32-94A3-064164200A88}" destId="{A5ECBA72-99F0-4697-B518-8A995543F19D}" srcOrd="0" destOrd="0" presId="urn:microsoft.com/office/officeart/2005/8/layout/hierarchy6"/>
    <dgm:cxn modelId="{8FD90E3D-7369-425F-8F2F-A83F220220E0}" srcId="{6DEEF2BA-A949-4ABF-B7C6-640DA86EFE66}" destId="{3F8667BD-E6C3-425B-9F73-F32A10926A63}" srcOrd="2" destOrd="0" parTransId="{456F72DE-6094-4B17-956C-B19FDB711931}" sibTransId="{980B90AD-42A1-456E-AA07-D6572FC438E9}"/>
    <dgm:cxn modelId="{879CC560-51DD-4847-A150-91D554E4E7B3}" srcId="{6DD91E4C-CE41-49BC-8514-18551E4CEE7B}" destId="{36B393DF-9674-4CCB-A09C-1E90E9DE13D4}" srcOrd="1" destOrd="0" parTransId="{B65F9418-9FF4-48AF-B424-C435AEA7A88B}" sibTransId="{9027B134-6262-4550-9856-DE0E81855195}"/>
    <dgm:cxn modelId="{C1316944-AED2-4B37-A984-60F55552ABA4}" type="presOf" srcId="{A6191CBC-8616-48FC-876A-3CB223258862}" destId="{23360633-539A-47C0-BE57-734CAB6C49B6}" srcOrd="0" destOrd="0" presId="urn:microsoft.com/office/officeart/2005/8/layout/hierarchy6"/>
    <dgm:cxn modelId="{F6D9CB6A-9CA8-47C6-842D-634DF38C0200}" type="presOf" srcId="{BA9C572A-C6BE-4DF7-9206-FF2B7C4B6AE1}" destId="{31766EC7-EA8E-4239-9642-4E0A642716B4}" srcOrd="0" destOrd="0" presId="urn:microsoft.com/office/officeart/2005/8/layout/hierarchy6"/>
    <dgm:cxn modelId="{6C48BE89-B6D1-45B8-A107-4B71F145BC46}" type="presOf" srcId="{12D8A5F1-6401-45B6-856C-EAB669B20E03}" destId="{AB7C079F-B747-4C5F-9BE1-299DC1CF46D3}" srcOrd="0" destOrd="0" presId="urn:microsoft.com/office/officeart/2005/8/layout/hierarchy6"/>
    <dgm:cxn modelId="{2BDF7F8A-3597-495C-95E3-8E012B4E3731}" srcId="{6DEEF2BA-A949-4ABF-B7C6-640DA86EFE66}" destId="{6DD91E4C-CE41-49BC-8514-18551E4CEE7B}" srcOrd="0" destOrd="0" parTransId="{041A4E35-BF9C-4F0C-B1BE-0D9E291614EB}" sibTransId="{1827F473-3C24-4B33-92C6-FA02A38444BD}"/>
    <dgm:cxn modelId="{912C2B9A-37AD-4151-9423-33DF68738574}" type="presOf" srcId="{DED01475-E0BA-4FCA-B2A3-91F4D1346597}" destId="{33E3365A-C369-478D-B633-D0D4E7AC4D62}" srcOrd="0" destOrd="0" presId="urn:microsoft.com/office/officeart/2005/8/layout/hierarchy6"/>
    <dgm:cxn modelId="{52E706B1-D6CE-4C4A-A5B9-3BBDDF3C63EE}" srcId="{6DD91E4C-CE41-49BC-8514-18551E4CEE7B}" destId="{CAD45FC3-1FF6-4D32-94A3-064164200A88}" srcOrd="0" destOrd="0" parTransId="{AD26F377-5344-4134-967A-DD8F8FAB8BD7}" sibTransId="{A62FDE80-C79D-4E3A-8689-2A8BCE997995}"/>
    <dgm:cxn modelId="{264886B5-B45B-4213-9F3A-5A5FEE650D31}" srcId="{36B393DF-9674-4CCB-A09C-1E90E9DE13D4}" destId="{A6191CBC-8616-48FC-876A-3CB223258862}" srcOrd="0" destOrd="0" parTransId="{31E9F75E-3115-4555-9B00-FBBF03ECC922}" sibTransId="{4D163564-F300-43CF-B1CD-264296C1474B}"/>
    <dgm:cxn modelId="{C62AEAB7-7F28-4E77-A08A-E2B5E088435E}" type="presOf" srcId="{6DEEF2BA-A949-4ABF-B7C6-640DA86EFE66}" destId="{10A0CBAF-6CEF-414F-8562-8C22503F4535}" srcOrd="0" destOrd="0" presId="urn:microsoft.com/office/officeart/2005/8/layout/hierarchy6"/>
    <dgm:cxn modelId="{5B7FB7BD-61A8-473A-BBFB-8FFF0940769F}" type="presOf" srcId="{3F8667BD-E6C3-425B-9F73-F32A10926A63}" destId="{3B7B40E9-B0E4-49FB-95C1-EC642EC7D9B0}" srcOrd="0" destOrd="0" presId="urn:microsoft.com/office/officeart/2005/8/layout/hierarchy6"/>
    <dgm:cxn modelId="{92FA76C4-3439-4F60-9782-4864A5DDCFCD}" type="presOf" srcId="{E5278356-58FD-4656-BB05-B94645C426D8}" destId="{7B70B2A4-56C9-465D-8BD7-1C19DC741381}" srcOrd="0" destOrd="0" presId="urn:microsoft.com/office/officeart/2005/8/layout/hierarchy6"/>
    <dgm:cxn modelId="{FCE9A2C5-4FE9-4DBD-9B5A-AAC9E50BFCC8}" type="presOf" srcId="{31E9F75E-3115-4555-9B00-FBBF03ECC922}" destId="{FCA2C70B-919B-4D2A-8635-DC0E3DC6D19F}" srcOrd="0" destOrd="0" presId="urn:microsoft.com/office/officeart/2005/8/layout/hierarchy6"/>
    <dgm:cxn modelId="{72AC3FDE-4894-4A37-B464-4E17AD870EF8}" type="presOf" srcId="{C5FC1CF3-C095-4CBC-8F7D-6C3C5F6DE049}" destId="{D149EF0A-157C-4E38-AF13-889E9242143E}" srcOrd="0" destOrd="0" presId="urn:microsoft.com/office/officeart/2005/8/layout/hierarchy6"/>
    <dgm:cxn modelId="{D8390DEE-87E5-42F1-A69E-D92C1987B32B}" srcId="{6DEEF2BA-A949-4ABF-B7C6-640DA86EFE66}" destId="{12D8A5F1-6401-45B6-856C-EAB669B20E03}" srcOrd="3" destOrd="0" parTransId="{A2BB5E9D-D748-457B-9AA1-7561487060B5}" sibTransId="{5D8E1609-9304-456D-A6F4-B24E63ECFD17}"/>
    <dgm:cxn modelId="{F0EA9EF2-E880-4BB1-A502-6C79068F9F3D}" type="presOf" srcId="{B65F9418-9FF4-48AF-B424-C435AEA7A88B}" destId="{E1DFB84E-EF33-4017-B2E3-B1C145BE289C}" srcOrd="0" destOrd="0" presId="urn:microsoft.com/office/officeart/2005/8/layout/hierarchy6"/>
    <dgm:cxn modelId="{6C1218FE-F4D0-4279-A596-0C36AAB1D020}" srcId="{CAD45FC3-1FF6-4D32-94A3-064164200A88}" destId="{BA9C572A-C6BE-4DF7-9206-FF2B7C4B6AE1}" srcOrd="1" destOrd="0" parTransId="{C5FC1CF3-C095-4CBC-8F7D-6C3C5F6DE049}" sibTransId="{B369B68B-3D89-4E5B-B8D4-8F70F820D585}"/>
    <dgm:cxn modelId="{D5B91D47-5261-4E3D-B365-3903C2796950}" type="presParOf" srcId="{10A0CBAF-6CEF-414F-8562-8C22503F4535}" destId="{0A1292EC-8E3B-4EB6-B8A9-6806EC3D3AFB}" srcOrd="0" destOrd="0" presId="urn:microsoft.com/office/officeart/2005/8/layout/hierarchy6"/>
    <dgm:cxn modelId="{3E4EF55A-DB0E-4146-9B23-67A911A09CDC}" type="presParOf" srcId="{0A1292EC-8E3B-4EB6-B8A9-6806EC3D3AFB}" destId="{9D1271C1-D5CB-413E-9C60-DCB80F4A75DF}" srcOrd="0" destOrd="0" presId="urn:microsoft.com/office/officeart/2005/8/layout/hierarchy6"/>
    <dgm:cxn modelId="{D3AAC2B0-0642-44D7-8A67-110D0D1CCD2F}" type="presParOf" srcId="{0A1292EC-8E3B-4EB6-B8A9-6806EC3D3AFB}" destId="{E14831E6-9B2C-49E3-98C0-0D5B8AABF80C}" srcOrd="1" destOrd="0" presId="urn:microsoft.com/office/officeart/2005/8/layout/hierarchy6"/>
    <dgm:cxn modelId="{E92850A1-E5C2-48D9-8DCC-1FF94B56C0D4}" type="presParOf" srcId="{E14831E6-9B2C-49E3-98C0-0D5B8AABF80C}" destId="{9A9B51A3-B474-427B-8A21-8F7F75C11007}" srcOrd="0" destOrd="0" presId="urn:microsoft.com/office/officeart/2005/8/layout/hierarchy6"/>
    <dgm:cxn modelId="{F1C85982-E2B0-4A56-AC92-83A6D2C872CD}" type="presParOf" srcId="{9A9B51A3-B474-427B-8A21-8F7F75C11007}" destId="{4EF2E16D-DF86-4CD7-B4B2-C0EC9D0BD088}" srcOrd="0" destOrd="0" presId="urn:microsoft.com/office/officeart/2005/8/layout/hierarchy6"/>
    <dgm:cxn modelId="{16AC752C-EDEE-41DB-BA15-EA00B99FB6AD}" type="presParOf" srcId="{9A9B51A3-B474-427B-8A21-8F7F75C11007}" destId="{C103E7ED-6297-409B-9022-EA420FA42CEC}" srcOrd="1" destOrd="0" presId="urn:microsoft.com/office/officeart/2005/8/layout/hierarchy6"/>
    <dgm:cxn modelId="{826B06FD-F887-425F-BEC3-3E2433D82C64}" type="presParOf" srcId="{C103E7ED-6297-409B-9022-EA420FA42CEC}" destId="{AF59529B-3666-499C-9924-EA00D09B29B7}" srcOrd="0" destOrd="0" presId="urn:microsoft.com/office/officeart/2005/8/layout/hierarchy6"/>
    <dgm:cxn modelId="{5EBA68A9-32B0-4D9E-A9BA-A4129E36F56C}" type="presParOf" srcId="{C103E7ED-6297-409B-9022-EA420FA42CEC}" destId="{572B533A-014A-4C3E-995C-E219C01D205A}" srcOrd="1" destOrd="0" presId="urn:microsoft.com/office/officeart/2005/8/layout/hierarchy6"/>
    <dgm:cxn modelId="{D5E82A91-F230-4E98-A24D-57D58B2986E7}" type="presParOf" srcId="{572B533A-014A-4C3E-995C-E219C01D205A}" destId="{A5ECBA72-99F0-4697-B518-8A995543F19D}" srcOrd="0" destOrd="0" presId="urn:microsoft.com/office/officeart/2005/8/layout/hierarchy6"/>
    <dgm:cxn modelId="{18E34F6F-7F59-4E49-A9E4-DD8B333AC956}" type="presParOf" srcId="{572B533A-014A-4C3E-995C-E219C01D205A}" destId="{9D208C2B-B213-4999-8D81-507F8B21FA00}" srcOrd="1" destOrd="0" presId="urn:microsoft.com/office/officeart/2005/8/layout/hierarchy6"/>
    <dgm:cxn modelId="{5FE5C6CE-D337-4D97-8045-FE9AD32E4317}" type="presParOf" srcId="{9D208C2B-B213-4999-8D81-507F8B21FA00}" destId="{7B70B2A4-56C9-465D-8BD7-1C19DC741381}" srcOrd="0" destOrd="0" presId="urn:microsoft.com/office/officeart/2005/8/layout/hierarchy6"/>
    <dgm:cxn modelId="{CF7CEC74-D481-4106-83B7-771B28BEA341}" type="presParOf" srcId="{9D208C2B-B213-4999-8D81-507F8B21FA00}" destId="{BBCC0562-86A7-40D7-BF86-051E8D1F530C}" srcOrd="1" destOrd="0" presId="urn:microsoft.com/office/officeart/2005/8/layout/hierarchy6"/>
    <dgm:cxn modelId="{A00447D7-4FD6-4D0F-8A23-6780893BAA13}" type="presParOf" srcId="{BBCC0562-86A7-40D7-BF86-051E8D1F530C}" destId="{33E3365A-C369-478D-B633-D0D4E7AC4D62}" srcOrd="0" destOrd="0" presId="urn:microsoft.com/office/officeart/2005/8/layout/hierarchy6"/>
    <dgm:cxn modelId="{E2FD35E7-B6FD-47C6-BF9A-2CD3B0859EFB}" type="presParOf" srcId="{BBCC0562-86A7-40D7-BF86-051E8D1F530C}" destId="{C257F810-B129-4A7D-83D5-A54217AE709D}" srcOrd="1" destOrd="0" presId="urn:microsoft.com/office/officeart/2005/8/layout/hierarchy6"/>
    <dgm:cxn modelId="{B0F60347-9593-45CC-BF60-8A257D7A95E6}" type="presParOf" srcId="{9D208C2B-B213-4999-8D81-507F8B21FA00}" destId="{D149EF0A-157C-4E38-AF13-889E9242143E}" srcOrd="2" destOrd="0" presId="urn:microsoft.com/office/officeart/2005/8/layout/hierarchy6"/>
    <dgm:cxn modelId="{90E31ED9-F376-42DF-AB1D-9797B2A4E436}" type="presParOf" srcId="{9D208C2B-B213-4999-8D81-507F8B21FA00}" destId="{830ED938-A88C-4574-B912-77FA3381ECAC}" srcOrd="3" destOrd="0" presId="urn:microsoft.com/office/officeart/2005/8/layout/hierarchy6"/>
    <dgm:cxn modelId="{C1A9D239-8DE0-4975-884A-743B8B1ECCC6}" type="presParOf" srcId="{830ED938-A88C-4574-B912-77FA3381ECAC}" destId="{31766EC7-EA8E-4239-9642-4E0A642716B4}" srcOrd="0" destOrd="0" presId="urn:microsoft.com/office/officeart/2005/8/layout/hierarchy6"/>
    <dgm:cxn modelId="{A5E95073-59FA-4A72-8681-B68CF53086EA}" type="presParOf" srcId="{830ED938-A88C-4574-B912-77FA3381ECAC}" destId="{01487674-091A-45E2-877C-D2793E7FDB4D}" srcOrd="1" destOrd="0" presId="urn:microsoft.com/office/officeart/2005/8/layout/hierarchy6"/>
    <dgm:cxn modelId="{64A0C713-2509-46A9-8A78-894D108E2A24}" type="presParOf" srcId="{C103E7ED-6297-409B-9022-EA420FA42CEC}" destId="{E1DFB84E-EF33-4017-B2E3-B1C145BE289C}" srcOrd="2" destOrd="0" presId="urn:microsoft.com/office/officeart/2005/8/layout/hierarchy6"/>
    <dgm:cxn modelId="{9470BDBB-802E-49FC-99E1-6FB71F00C327}" type="presParOf" srcId="{C103E7ED-6297-409B-9022-EA420FA42CEC}" destId="{049239BB-ECC3-4ADB-AB65-2BA0F3EDAB09}" srcOrd="3" destOrd="0" presId="urn:microsoft.com/office/officeart/2005/8/layout/hierarchy6"/>
    <dgm:cxn modelId="{E57D80CD-9DB9-44D2-BE3D-2230595CE751}" type="presParOf" srcId="{049239BB-ECC3-4ADB-AB65-2BA0F3EDAB09}" destId="{064FE76A-2438-4C8C-B89E-70B48B5785AA}" srcOrd="0" destOrd="0" presId="urn:microsoft.com/office/officeart/2005/8/layout/hierarchy6"/>
    <dgm:cxn modelId="{0967EAF7-8BC7-4E29-A792-D1089BF7E8E8}" type="presParOf" srcId="{049239BB-ECC3-4ADB-AB65-2BA0F3EDAB09}" destId="{C3FAF6B2-DDB0-4EA1-A37A-678AD0CAAEDA}" srcOrd="1" destOrd="0" presId="urn:microsoft.com/office/officeart/2005/8/layout/hierarchy6"/>
    <dgm:cxn modelId="{6EFF3614-759B-40D9-A75B-76E87C2468DB}" type="presParOf" srcId="{C3FAF6B2-DDB0-4EA1-A37A-678AD0CAAEDA}" destId="{FCA2C70B-919B-4D2A-8635-DC0E3DC6D19F}" srcOrd="0" destOrd="0" presId="urn:microsoft.com/office/officeart/2005/8/layout/hierarchy6"/>
    <dgm:cxn modelId="{3F0E3FF6-A951-4C32-910D-E7D51A2D045F}" type="presParOf" srcId="{C3FAF6B2-DDB0-4EA1-A37A-678AD0CAAEDA}" destId="{E0C232D6-8F73-4298-82BC-4879E8C76DAB}" srcOrd="1" destOrd="0" presId="urn:microsoft.com/office/officeart/2005/8/layout/hierarchy6"/>
    <dgm:cxn modelId="{0C88E47E-A4FC-4CF8-A6C7-CFDDFAEBF0C0}" type="presParOf" srcId="{E0C232D6-8F73-4298-82BC-4879E8C76DAB}" destId="{23360633-539A-47C0-BE57-734CAB6C49B6}" srcOrd="0" destOrd="0" presId="urn:microsoft.com/office/officeart/2005/8/layout/hierarchy6"/>
    <dgm:cxn modelId="{7252CE16-B7A4-465D-AC08-7A45A2AB3764}" type="presParOf" srcId="{E0C232D6-8F73-4298-82BC-4879E8C76DAB}" destId="{C460D0F4-8BC8-4AAC-A940-971352FD436B}" srcOrd="1" destOrd="0" presId="urn:microsoft.com/office/officeart/2005/8/layout/hierarchy6"/>
    <dgm:cxn modelId="{FA68678A-09AF-4D8A-A4C2-508F50BE562D}" type="presParOf" srcId="{10A0CBAF-6CEF-414F-8562-8C22503F4535}" destId="{33FD8993-7A13-4E4C-811D-445EEBF32CDE}" srcOrd="1" destOrd="0" presId="urn:microsoft.com/office/officeart/2005/8/layout/hierarchy6"/>
    <dgm:cxn modelId="{B4DEBAEA-7CAC-4934-880F-73FD174ADB00}" type="presParOf" srcId="{33FD8993-7A13-4E4C-811D-445EEBF32CDE}" destId="{A5B40815-DF3A-4110-8516-2AF88D82102C}" srcOrd="0" destOrd="0" presId="urn:microsoft.com/office/officeart/2005/8/layout/hierarchy6"/>
    <dgm:cxn modelId="{1003D171-B521-4884-AC34-E2B509CF6007}" type="presParOf" srcId="{A5B40815-DF3A-4110-8516-2AF88D82102C}" destId="{DCB74FE5-BF29-4501-A160-C2244C7B5DEF}" srcOrd="0" destOrd="0" presId="urn:microsoft.com/office/officeart/2005/8/layout/hierarchy6"/>
    <dgm:cxn modelId="{E8D4E2F5-3497-4CE3-ADEF-B442EBAAC625}" type="presParOf" srcId="{A5B40815-DF3A-4110-8516-2AF88D82102C}" destId="{8F05EA51-12B9-4FB5-BFE1-0D67C74ECAF6}" srcOrd="1" destOrd="0" presId="urn:microsoft.com/office/officeart/2005/8/layout/hierarchy6"/>
    <dgm:cxn modelId="{7E42D18F-0C1C-4999-8157-42333167148A}" type="presParOf" srcId="{33FD8993-7A13-4E4C-811D-445EEBF32CDE}" destId="{E7B2822F-F4CC-480C-86E1-007F90EFFA98}" srcOrd="1" destOrd="0" presId="urn:microsoft.com/office/officeart/2005/8/layout/hierarchy6"/>
    <dgm:cxn modelId="{952FF255-0A61-4716-A729-E4FECE8E11A6}" type="presParOf" srcId="{E7B2822F-F4CC-480C-86E1-007F90EFFA98}" destId="{BE54DBF6-505A-48B0-966F-92AC1CF49684}" srcOrd="0" destOrd="0" presId="urn:microsoft.com/office/officeart/2005/8/layout/hierarchy6"/>
    <dgm:cxn modelId="{AF59C206-3817-46E5-A7BE-6876D8DB279D}" type="presParOf" srcId="{33FD8993-7A13-4E4C-811D-445EEBF32CDE}" destId="{1DD44AB3-4465-4F4A-B6C0-71C6136B3918}" srcOrd="2" destOrd="0" presId="urn:microsoft.com/office/officeart/2005/8/layout/hierarchy6"/>
    <dgm:cxn modelId="{8397D86F-DC2F-4648-B57A-8A5D0C744202}" type="presParOf" srcId="{1DD44AB3-4465-4F4A-B6C0-71C6136B3918}" destId="{3B7B40E9-B0E4-49FB-95C1-EC642EC7D9B0}" srcOrd="0" destOrd="0" presId="urn:microsoft.com/office/officeart/2005/8/layout/hierarchy6"/>
    <dgm:cxn modelId="{87047E60-05BE-45C6-B64A-C1A2A9B31A28}" type="presParOf" srcId="{1DD44AB3-4465-4F4A-B6C0-71C6136B3918}" destId="{6F6D846C-189F-4D7B-B246-FC768E91CBAA}" srcOrd="1" destOrd="0" presId="urn:microsoft.com/office/officeart/2005/8/layout/hierarchy6"/>
    <dgm:cxn modelId="{F6A6C1FC-50EA-4C47-982B-40E1BF0CC16D}" type="presParOf" srcId="{33FD8993-7A13-4E4C-811D-445EEBF32CDE}" destId="{6A433A09-EBC6-43EE-8643-D9AD90EEB7FA}" srcOrd="3" destOrd="0" presId="urn:microsoft.com/office/officeart/2005/8/layout/hierarchy6"/>
    <dgm:cxn modelId="{DDAF50F6-43ED-485E-AB84-39A2D2F418E0}" type="presParOf" srcId="{6A433A09-EBC6-43EE-8643-D9AD90EEB7FA}" destId="{77A433DB-3B4C-496F-8A99-8A117BEC70BA}" srcOrd="0" destOrd="0" presId="urn:microsoft.com/office/officeart/2005/8/layout/hierarchy6"/>
    <dgm:cxn modelId="{5669AE9F-C9D2-4790-8E10-5E4F1E2B9C88}" type="presParOf" srcId="{33FD8993-7A13-4E4C-811D-445EEBF32CDE}" destId="{C9C097FA-2402-4EAE-B7E0-6C42B4AD9091}" srcOrd="4" destOrd="0" presId="urn:microsoft.com/office/officeart/2005/8/layout/hierarchy6"/>
    <dgm:cxn modelId="{8BF92216-44CC-4631-8B20-A38DB138A1E1}" type="presParOf" srcId="{C9C097FA-2402-4EAE-B7E0-6C42B4AD9091}" destId="{AB7C079F-B747-4C5F-9BE1-299DC1CF46D3}" srcOrd="0" destOrd="0" presId="urn:microsoft.com/office/officeart/2005/8/layout/hierarchy6"/>
    <dgm:cxn modelId="{8A314189-89CA-4216-AFFC-977EACA035C1}" type="presParOf" srcId="{C9C097FA-2402-4EAE-B7E0-6C42B4AD9091}" destId="{FE859C40-99F2-43A2-B6B2-A330AB60833D}"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6CBFDD7-579C-4D4B-856A-DA13ADFCAFA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FCC4BD96-CAE2-4EDB-8DB7-409580A5456C}">
      <dgm:prSet phldrT="[テキスト]"/>
      <dgm:spPr/>
      <dgm:t>
        <a:bodyPr/>
        <a:lstStyle/>
        <a:p>
          <a:r>
            <a:rPr kumimoji="1" lang="ja-JP" altLang="en-US"/>
            <a:t>施設内作業</a:t>
          </a:r>
        </a:p>
      </dgm:t>
    </dgm:pt>
    <dgm:pt modelId="{642AB3F8-EC8C-4345-8205-B3E264DFBA62}" type="parTrans" cxnId="{212F4B42-5688-4DDC-966D-CE96B49B4050}">
      <dgm:prSet/>
      <dgm:spPr/>
      <dgm:t>
        <a:bodyPr/>
        <a:lstStyle/>
        <a:p>
          <a:endParaRPr kumimoji="1" lang="ja-JP" altLang="en-US"/>
        </a:p>
      </dgm:t>
    </dgm:pt>
    <dgm:pt modelId="{3A3818A8-2769-4B05-BB30-F934F0775E2D}" type="sibTrans" cxnId="{212F4B42-5688-4DDC-966D-CE96B49B4050}">
      <dgm:prSet/>
      <dgm:spPr/>
      <dgm:t>
        <a:bodyPr/>
        <a:lstStyle/>
        <a:p>
          <a:endParaRPr kumimoji="1" lang="ja-JP" altLang="en-US"/>
        </a:p>
      </dgm:t>
    </dgm:pt>
    <dgm:pt modelId="{F87B9DF4-58E7-4A2D-8F6C-071A91D82D61}">
      <dgm:prSet phldrT="[テキスト]"/>
      <dgm:spPr/>
      <dgm:t>
        <a:bodyPr/>
        <a:lstStyle/>
        <a:p>
          <a:r>
            <a:rPr kumimoji="1" lang="ja-JP" altLang="en-US"/>
            <a:t>施設外作業</a:t>
          </a:r>
        </a:p>
      </dgm:t>
    </dgm:pt>
    <dgm:pt modelId="{2085EDB2-A6A6-42B8-ADC4-299C86C738E7}" type="parTrans" cxnId="{606CDA64-047B-4D74-8BD3-9AD01C11F5D6}">
      <dgm:prSet/>
      <dgm:spPr/>
      <dgm:t>
        <a:bodyPr/>
        <a:lstStyle/>
        <a:p>
          <a:endParaRPr kumimoji="1" lang="ja-JP" altLang="en-US"/>
        </a:p>
      </dgm:t>
    </dgm:pt>
    <dgm:pt modelId="{EF4A8427-BC8F-4D07-90B1-022F605BBDD3}" type="sibTrans" cxnId="{606CDA64-047B-4D74-8BD3-9AD01C11F5D6}">
      <dgm:prSet/>
      <dgm:spPr/>
      <dgm:t>
        <a:bodyPr/>
        <a:lstStyle/>
        <a:p>
          <a:endParaRPr kumimoji="1" lang="ja-JP" altLang="en-US"/>
        </a:p>
      </dgm:t>
    </dgm:pt>
    <dgm:pt modelId="{321C6929-98D3-456E-B2E2-696ACAB448BA}">
      <dgm:prSet phldrT="[テキスト]"/>
      <dgm:spPr/>
      <dgm:t>
        <a:bodyPr/>
        <a:lstStyle/>
        <a:p>
          <a:r>
            <a:rPr kumimoji="1" lang="ja-JP" altLang="en-US"/>
            <a:t>在宅就労</a:t>
          </a:r>
        </a:p>
      </dgm:t>
    </dgm:pt>
    <dgm:pt modelId="{03EBC050-3EF3-4673-B2C9-F8E08156A17B}" type="parTrans" cxnId="{13775B0B-4DEB-4DB6-950E-A98ABA8395EF}">
      <dgm:prSet/>
      <dgm:spPr/>
      <dgm:t>
        <a:bodyPr/>
        <a:lstStyle/>
        <a:p>
          <a:endParaRPr kumimoji="1" lang="ja-JP" altLang="en-US"/>
        </a:p>
      </dgm:t>
    </dgm:pt>
    <dgm:pt modelId="{7AE083D8-2FF0-46BC-9760-30EA221BC8C6}" type="sibTrans" cxnId="{13775B0B-4DEB-4DB6-950E-A98ABA8395EF}">
      <dgm:prSet/>
      <dgm:spPr/>
      <dgm:t>
        <a:bodyPr/>
        <a:lstStyle/>
        <a:p>
          <a:endParaRPr kumimoji="1" lang="ja-JP" altLang="en-US"/>
        </a:p>
      </dgm:t>
    </dgm:pt>
    <dgm:pt modelId="{8627907F-052B-4C58-95AF-F68D16A08C9C}" type="pres">
      <dgm:prSet presAssocID="{A6CBFDD7-579C-4D4B-856A-DA13ADFCAFAA}" presName="linear" presStyleCnt="0">
        <dgm:presLayoutVars>
          <dgm:dir/>
          <dgm:animLvl val="lvl"/>
          <dgm:resizeHandles val="exact"/>
        </dgm:presLayoutVars>
      </dgm:prSet>
      <dgm:spPr/>
    </dgm:pt>
    <dgm:pt modelId="{77E73D8A-F88E-43FD-889E-365B670BAD07}" type="pres">
      <dgm:prSet presAssocID="{FCC4BD96-CAE2-4EDB-8DB7-409580A5456C}" presName="parentLin" presStyleCnt="0"/>
      <dgm:spPr/>
    </dgm:pt>
    <dgm:pt modelId="{2DF50497-A364-4670-9175-12BBA9C81F59}" type="pres">
      <dgm:prSet presAssocID="{FCC4BD96-CAE2-4EDB-8DB7-409580A5456C}" presName="parentLeftMargin" presStyleLbl="node1" presStyleIdx="0" presStyleCnt="3"/>
      <dgm:spPr/>
    </dgm:pt>
    <dgm:pt modelId="{83279A55-7A20-4F90-96AC-D022FE9BB051}" type="pres">
      <dgm:prSet presAssocID="{FCC4BD96-CAE2-4EDB-8DB7-409580A5456C}" presName="parentText" presStyleLbl="node1" presStyleIdx="0" presStyleCnt="3">
        <dgm:presLayoutVars>
          <dgm:chMax val="0"/>
          <dgm:bulletEnabled val="1"/>
        </dgm:presLayoutVars>
      </dgm:prSet>
      <dgm:spPr/>
    </dgm:pt>
    <dgm:pt modelId="{3F017284-8889-4E54-A870-7B159A6AA5C3}" type="pres">
      <dgm:prSet presAssocID="{FCC4BD96-CAE2-4EDB-8DB7-409580A5456C}" presName="negativeSpace" presStyleCnt="0"/>
      <dgm:spPr/>
    </dgm:pt>
    <dgm:pt modelId="{8F0E7F37-F941-4952-9806-8A2B0AA77C62}" type="pres">
      <dgm:prSet presAssocID="{FCC4BD96-CAE2-4EDB-8DB7-409580A5456C}" presName="childText" presStyleLbl="conFgAcc1" presStyleIdx="0" presStyleCnt="3" custScaleY="137929">
        <dgm:presLayoutVars>
          <dgm:bulletEnabled val="1"/>
        </dgm:presLayoutVars>
      </dgm:prSet>
      <dgm:spPr/>
    </dgm:pt>
    <dgm:pt modelId="{DCD25834-4D2E-4F9B-B65B-B5193E00DBEE}" type="pres">
      <dgm:prSet presAssocID="{3A3818A8-2769-4B05-BB30-F934F0775E2D}" presName="spaceBetweenRectangles" presStyleCnt="0"/>
      <dgm:spPr/>
    </dgm:pt>
    <dgm:pt modelId="{50D86E62-8C54-41B7-B8EF-F64EBB789A6A}" type="pres">
      <dgm:prSet presAssocID="{F87B9DF4-58E7-4A2D-8F6C-071A91D82D61}" presName="parentLin" presStyleCnt="0"/>
      <dgm:spPr/>
    </dgm:pt>
    <dgm:pt modelId="{422BFE26-91EE-4EC8-95B3-CBCE5BA975C4}" type="pres">
      <dgm:prSet presAssocID="{F87B9DF4-58E7-4A2D-8F6C-071A91D82D61}" presName="parentLeftMargin" presStyleLbl="node1" presStyleIdx="0" presStyleCnt="3"/>
      <dgm:spPr/>
    </dgm:pt>
    <dgm:pt modelId="{2C1BEC71-653F-4697-ACA8-F248748B4909}" type="pres">
      <dgm:prSet presAssocID="{F87B9DF4-58E7-4A2D-8F6C-071A91D82D61}" presName="parentText" presStyleLbl="node1" presStyleIdx="1" presStyleCnt="3">
        <dgm:presLayoutVars>
          <dgm:chMax val="0"/>
          <dgm:bulletEnabled val="1"/>
        </dgm:presLayoutVars>
      </dgm:prSet>
      <dgm:spPr/>
    </dgm:pt>
    <dgm:pt modelId="{16C07175-3E56-482F-A517-C598914E3DC8}" type="pres">
      <dgm:prSet presAssocID="{F87B9DF4-58E7-4A2D-8F6C-071A91D82D61}" presName="negativeSpace" presStyleCnt="0"/>
      <dgm:spPr/>
    </dgm:pt>
    <dgm:pt modelId="{1A9F25C8-06E8-43F5-A4BE-DC6B4F4CEB59}" type="pres">
      <dgm:prSet presAssocID="{F87B9DF4-58E7-4A2D-8F6C-071A91D82D61}" presName="childText" presStyleLbl="conFgAcc1" presStyleIdx="1" presStyleCnt="3" custScaleY="137601">
        <dgm:presLayoutVars>
          <dgm:bulletEnabled val="1"/>
        </dgm:presLayoutVars>
      </dgm:prSet>
      <dgm:spPr/>
    </dgm:pt>
    <dgm:pt modelId="{942561E5-564D-461F-B241-2CC062FBB4AD}" type="pres">
      <dgm:prSet presAssocID="{EF4A8427-BC8F-4D07-90B1-022F605BBDD3}" presName="spaceBetweenRectangles" presStyleCnt="0"/>
      <dgm:spPr/>
    </dgm:pt>
    <dgm:pt modelId="{2F256C9B-00CD-4BF4-A23B-4F671BA83B0A}" type="pres">
      <dgm:prSet presAssocID="{321C6929-98D3-456E-B2E2-696ACAB448BA}" presName="parentLin" presStyleCnt="0"/>
      <dgm:spPr/>
    </dgm:pt>
    <dgm:pt modelId="{E6F4D81F-54F8-4F9E-B961-7F047D988FF3}" type="pres">
      <dgm:prSet presAssocID="{321C6929-98D3-456E-B2E2-696ACAB448BA}" presName="parentLeftMargin" presStyleLbl="node1" presStyleIdx="1" presStyleCnt="3"/>
      <dgm:spPr/>
    </dgm:pt>
    <dgm:pt modelId="{13452DB4-3A18-4A3E-B374-D79038355401}" type="pres">
      <dgm:prSet presAssocID="{321C6929-98D3-456E-B2E2-696ACAB448BA}" presName="parentText" presStyleLbl="node1" presStyleIdx="2" presStyleCnt="3">
        <dgm:presLayoutVars>
          <dgm:chMax val="0"/>
          <dgm:bulletEnabled val="1"/>
        </dgm:presLayoutVars>
      </dgm:prSet>
      <dgm:spPr/>
    </dgm:pt>
    <dgm:pt modelId="{577CDB51-BB99-4653-A64E-7055F6A55326}" type="pres">
      <dgm:prSet presAssocID="{321C6929-98D3-456E-B2E2-696ACAB448BA}" presName="negativeSpace" presStyleCnt="0"/>
      <dgm:spPr/>
    </dgm:pt>
    <dgm:pt modelId="{22004975-FE98-4B33-B46D-08BAB98916DA}" type="pres">
      <dgm:prSet presAssocID="{321C6929-98D3-456E-B2E2-696ACAB448BA}" presName="childText" presStyleLbl="conFgAcc1" presStyleIdx="2" presStyleCnt="3" custScaleY="133886" custLinFactNeighborX="0" custLinFactNeighborY="-24267">
        <dgm:presLayoutVars>
          <dgm:bulletEnabled val="1"/>
        </dgm:presLayoutVars>
      </dgm:prSet>
      <dgm:spPr/>
    </dgm:pt>
  </dgm:ptLst>
  <dgm:cxnLst>
    <dgm:cxn modelId="{322AD600-1611-49BD-AB9A-30CA6DF3096F}" type="presOf" srcId="{321C6929-98D3-456E-B2E2-696ACAB448BA}" destId="{13452DB4-3A18-4A3E-B374-D79038355401}" srcOrd="1" destOrd="0" presId="urn:microsoft.com/office/officeart/2005/8/layout/list1"/>
    <dgm:cxn modelId="{B9038B05-B6C0-4710-8743-3B2DF96EDA10}" type="presOf" srcId="{FCC4BD96-CAE2-4EDB-8DB7-409580A5456C}" destId="{83279A55-7A20-4F90-96AC-D022FE9BB051}" srcOrd="1" destOrd="0" presId="urn:microsoft.com/office/officeart/2005/8/layout/list1"/>
    <dgm:cxn modelId="{13775B0B-4DEB-4DB6-950E-A98ABA8395EF}" srcId="{A6CBFDD7-579C-4D4B-856A-DA13ADFCAFAA}" destId="{321C6929-98D3-456E-B2E2-696ACAB448BA}" srcOrd="2" destOrd="0" parTransId="{03EBC050-3EF3-4673-B2C9-F8E08156A17B}" sibTransId="{7AE083D8-2FF0-46BC-9760-30EA221BC8C6}"/>
    <dgm:cxn modelId="{FD95E222-4129-4331-8D85-AD3328C9C24A}" type="presOf" srcId="{321C6929-98D3-456E-B2E2-696ACAB448BA}" destId="{E6F4D81F-54F8-4F9E-B961-7F047D988FF3}" srcOrd="0" destOrd="0" presId="urn:microsoft.com/office/officeart/2005/8/layout/list1"/>
    <dgm:cxn modelId="{71BFD734-F09C-4767-A9F1-C9B3ED610C20}" type="presOf" srcId="{FCC4BD96-CAE2-4EDB-8DB7-409580A5456C}" destId="{2DF50497-A364-4670-9175-12BBA9C81F59}" srcOrd="0" destOrd="0" presId="urn:microsoft.com/office/officeart/2005/8/layout/list1"/>
    <dgm:cxn modelId="{212F4B42-5688-4DDC-966D-CE96B49B4050}" srcId="{A6CBFDD7-579C-4D4B-856A-DA13ADFCAFAA}" destId="{FCC4BD96-CAE2-4EDB-8DB7-409580A5456C}" srcOrd="0" destOrd="0" parTransId="{642AB3F8-EC8C-4345-8205-B3E264DFBA62}" sibTransId="{3A3818A8-2769-4B05-BB30-F934F0775E2D}"/>
    <dgm:cxn modelId="{606CDA64-047B-4D74-8BD3-9AD01C11F5D6}" srcId="{A6CBFDD7-579C-4D4B-856A-DA13ADFCAFAA}" destId="{F87B9DF4-58E7-4A2D-8F6C-071A91D82D61}" srcOrd="1" destOrd="0" parTransId="{2085EDB2-A6A6-42B8-ADC4-299C86C738E7}" sibTransId="{EF4A8427-BC8F-4D07-90B1-022F605BBDD3}"/>
    <dgm:cxn modelId="{9F2D3B7E-62A5-42E0-9D22-3E8DAA2CD0BD}" type="presOf" srcId="{A6CBFDD7-579C-4D4B-856A-DA13ADFCAFAA}" destId="{8627907F-052B-4C58-95AF-F68D16A08C9C}" srcOrd="0" destOrd="0" presId="urn:microsoft.com/office/officeart/2005/8/layout/list1"/>
    <dgm:cxn modelId="{9F55F5A7-CF98-486D-ADE0-32AD34F75178}" type="presOf" srcId="{F87B9DF4-58E7-4A2D-8F6C-071A91D82D61}" destId="{2C1BEC71-653F-4697-ACA8-F248748B4909}" srcOrd="1" destOrd="0" presId="urn:microsoft.com/office/officeart/2005/8/layout/list1"/>
    <dgm:cxn modelId="{80B89CE5-87F7-41BD-8673-FE2134BF5768}" type="presOf" srcId="{F87B9DF4-58E7-4A2D-8F6C-071A91D82D61}" destId="{422BFE26-91EE-4EC8-95B3-CBCE5BA975C4}" srcOrd="0" destOrd="0" presId="urn:microsoft.com/office/officeart/2005/8/layout/list1"/>
    <dgm:cxn modelId="{73F0C405-6012-4B8F-A43E-B7F5C8AC46EF}" type="presParOf" srcId="{8627907F-052B-4C58-95AF-F68D16A08C9C}" destId="{77E73D8A-F88E-43FD-889E-365B670BAD07}" srcOrd="0" destOrd="0" presId="urn:microsoft.com/office/officeart/2005/8/layout/list1"/>
    <dgm:cxn modelId="{659E9098-CF43-498E-BB76-231CE68D255E}" type="presParOf" srcId="{77E73D8A-F88E-43FD-889E-365B670BAD07}" destId="{2DF50497-A364-4670-9175-12BBA9C81F59}" srcOrd="0" destOrd="0" presId="urn:microsoft.com/office/officeart/2005/8/layout/list1"/>
    <dgm:cxn modelId="{2877651E-CDB3-402E-A444-E1A0D5652FD2}" type="presParOf" srcId="{77E73D8A-F88E-43FD-889E-365B670BAD07}" destId="{83279A55-7A20-4F90-96AC-D022FE9BB051}" srcOrd="1" destOrd="0" presId="urn:microsoft.com/office/officeart/2005/8/layout/list1"/>
    <dgm:cxn modelId="{6968CB24-ECB8-4D83-B474-26E753C065AA}" type="presParOf" srcId="{8627907F-052B-4C58-95AF-F68D16A08C9C}" destId="{3F017284-8889-4E54-A870-7B159A6AA5C3}" srcOrd="1" destOrd="0" presId="urn:microsoft.com/office/officeart/2005/8/layout/list1"/>
    <dgm:cxn modelId="{A7AF0703-7678-4496-9AD9-8377A6B90058}" type="presParOf" srcId="{8627907F-052B-4C58-95AF-F68D16A08C9C}" destId="{8F0E7F37-F941-4952-9806-8A2B0AA77C62}" srcOrd="2" destOrd="0" presId="urn:microsoft.com/office/officeart/2005/8/layout/list1"/>
    <dgm:cxn modelId="{B86158CF-B8AF-4F58-A11A-60FAD40157FE}" type="presParOf" srcId="{8627907F-052B-4C58-95AF-F68D16A08C9C}" destId="{DCD25834-4D2E-4F9B-B65B-B5193E00DBEE}" srcOrd="3" destOrd="0" presId="urn:microsoft.com/office/officeart/2005/8/layout/list1"/>
    <dgm:cxn modelId="{3485A926-F289-4037-96C6-7C9E5039CAB9}" type="presParOf" srcId="{8627907F-052B-4C58-95AF-F68D16A08C9C}" destId="{50D86E62-8C54-41B7-B8EF-F64EBB789A6A}" srcOrd="4" destOrd="0" presId="urn:microsoft.com/office/officeart/2005/8/layout/list1"/>
    <dgm:cxn modelId="{851ACEC4-ACC1-421A-85AA-760FB3C55C54}" type="presParOf" srcId="{50D86E62-8C54-41B7-B8EF-F64EBB789A6A}" destId="{422BFE26-91EE-4EC8-95B3-CBCE5BA975C4}" srcOrd="0" destOrd="0" presId="urn:microsoft.com/office/officeart/2005/8/layout/list1"/>
    <dgm:cxn modelId="{7080DB65-80D4-461A-87DF-D1F4FA480B69}" type="presParOf" srcId="{50D86E62-8C54-41B7-B8EF-F64EBB789A6A}" destId="{2C1BEC71-653F-4697-ACA8-F248748B4909}" srcOrd="1" destOrd="0" presId="urn:microsoft.com/office/officeart/2005/8/layout/list1"/>
    <dgm:cxn modelId="{0E976AE3-0724-44D5-9DD2-5CECB84B97B8}" type="presParOf" srcId="{8627907F-052B-4C58-95AF-F68D16A08C9C}" destId="{16C07175-3E56-482F-A517-C598914E3DC8}" srcOrd="5" destOrd="0" presId="urn:microsoft.com/office/officeart/2005/8/layout/list1"/>
    <dgm:cxn modelId="{8A7F73B2-6963-447A-9311-D83BF87E4EB5}" type="presParOf" srcId="{8627907F-052B-4C58-95AF-F68D16A08C9C}" destId="{1A9F25C8-06E8-43F5-A4BE-DC6B4F4CEB59}" srcOrd="6" destOrd="0" presId="urn:microsoft.com/office/officeart/2005/8/layout/list1"/>
    <dgm:cxn modelId="{216636F9-CE42-4DAE-938E-3C23B602A180}" type="presParOf" srcId="{8627907F-052B-4C58-95AF-F68D16A08C9C}" destId="{942561E5-564D-461F-B241-2CC062FBB4AD}" srcOrd="7" destOrd="0" presId="urn:microsoft.com/office/officeart/2005/8/layout/list1"/>
    <dgm:cxn modelId="{40E42A93-3135-43C5-9E53-10B8F0CC8DDB}" type="presParOf" srcId="{8627907F-052B-4C58-95AF-F68D16A08C9C}" destId="{2F256C9B-00CD-4BF4-A23B-4F671BA83B0A}" srcOrd="8" destOrd="0" presId="urn:microsoft.com/office/officeart/2005/8/layout/list1"/>
    <dgm:cxn modelId="{001F8089-D00F-4588-813B-979D1749A710}" type="presParOf" srcId="{2F256C9B-00CD-4BF4-A23B-4F671BA83B0A}" destId="{E6F4D81F-54F8-4F9E-B961-7F047D988FF3}" srcOrd="0" destOrd="0" presId="urn:microsoft.com/office/officeart/2005/8/layout/list1"/>
    <dgm:cxn modelId="{A38FC3CA-9E79-4369-9377-61F38528F46C}" type="presParOf" srcId="{2F256C9B-00CD-4BF4-A23B-4F671BA83B0A}" destId="{13452DB4-3A18-4A3E-B374-D79038355401}" srcOrd="1" destOrd="0" presId="urn:microsoft.com/office/officeart/2005/8/layout/list1"/>
    <dgm:cxn modelId="{76DEB0FB-50D7-4C00-9006-2E60C480BF9C}" type="presParOf" srcId="{8627907F-052B-4C58-95AF-F68D16A08C9C}" destId="{577CDB51-BB99-4653-A64E-7055F6A55326}" srcOrd="9" destOrd="0" presId="urn:microsoft.com/office/officeart/2005/8/layout/list1"/>
    <dgm:cxn modelId="{3A920755-9C36-459D-8E54-5C8B6407C9CB}" type="presParOf" srcId="{8627907F-052B-4C58-95AF-F68D16A08C9C}" destId="{22004975-FE98-4B33-B46D-08BAB98916DA}" srcOrd="10"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8DDA0E-1714-451B-8E5A-620EB8724D94}"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kumimoji="1" lang="ja-JP" altLang="en-US"/>
        </a:p>
      </dgm:t>
    </dgm:pt>
    <dgm:pt modelId="{E1A686CA-0AB9-4FA9-A4A3-133BED5CC4E8}">
      <dgm:prSet phldrT="[テキスト]"/>
      <dgm:spPr/>
      <dgm:t>
        <a:bodyPr/>
        <a:lstStyle/>
        <a:p>
          <a:r>
            <a:rPr kumimoji="1" lang="ja-JP" altLang="en-US"/>
            <a:t>イベント</a:t>
          </a:r>
        </a:p>
      </dgm:t>
    </dgm:pt>
    <dgm:pt modelId="{EE257B70-35FE-4141-8A54-783C71E9D25C}" type="parTrans" cxnId="{855E96F2-7FFF-44C9-91D5-82C94B78CB58}">
      <dgm:prSet/>
      <dgm:spPr/>
      <dgm:t>
        <a:bodyPr/>
        <a:lstStyle/>
        <a:p>
          <a:endParaRPr kumimoji="1" lang="ja-JP" altLang="en-US"/>
        </a:p>
      </dgm:t>
    </dgm:pt>
    <dgm:pt modelId="{C3492A0D-9773-4A3B-A18C-6C95C7DA2EB7}" type="sibTrans" cxnId="{855E96F2-7FFF-44C9-91D5-82C94B78CB58}">
      <dgm:prSet/>
      <dgm:spPr/>
      <dgm:t>
        <a:bodyPr/>
        <a:lstStyle/>
        <a:p>
          <a:endParaRPr kumimoji="1" lang="ja-JP" altLang="en-US"/>
        </a:p>
      </dgm:t>
    </dgm:pt>
    <dgm:pt modelId="{63A46150-C049-4CAB-9B22-993B08A35FF4}">
      <dgm:prSet phldrT="[テキスト]"/>
      <dgm:spPr/>
      <dgm:t>
        <a:bodyPr/>
        <a:lstStyle/>
        <a:p>
          <a:r>
            <a:rPr kumimoji="1" lang="en-US" altLang="ja-JP"/>
            <a:t>e</a:t>
          </a:r>
          <a:r>
            <a:rPr kumimoji="1" lang="ja-JP" altLang="en-US"/>
            <a:t>スポーツ</a:t>
          </a:r>
        </a:p>
      </dgm:t>
    </dgm:pt>
    <dgm:pt modelId="{17D791DE-833E-40FE-9F01-54DE229D2442}" type="parTrans" cxnId="{1D00CC1C-3958-4C63-89CD-CD31E649D811}">
      <dgm:prSet/>
      <dgm:spPr/>
      <dgm:t>
        <a:bodyPr/>
        <a:lstStyle/>
        <a:p>
          <a:endParaRPr kumimoji="1" lang="ja-JP" altLang="en-US"/>
        </a:p>
      </dgm:t>
    </dgm:pt>
    <dgm:pt modelId="{EDD0594D-7473-463E-903C-52DCF449BDB1}" type="sibTrans" cxnId="{1D00CC1C-3958-4C63-89CD-CD31E649D811}">
      <dgm:prSet/>
      <dgm:spPr/>
      <dgm:t>
        <a:bodyPr/>
        <a:lstStyle/>
        <a:p>
          <a:endParaRPr kumimoji="1" lang="ja-JP" altLang="en-US"/>
        </a:p>
      </dgm:t>
    </dgm:pt>
    <dgm:pt modelId="{68FEAD9E-B9ED-44F5-A5DC-C8669D723A11}">
      <dgm:prSet phldrT="[テキスト]"/>
      <dgm:spPr/>
      <dgm:t>
        <a:bodyPr/>
        <a:lstStyle/>
        <a:p>
          <a:r>
            <a:rPr kumimoji="1" lang="ja-JP" altLang="en-US"/>
            <a:t>レク提供</a:t>
          </a:r>
        </a:p>
      </dgm:t>
    </dgm:pt>
    <dgm:pt modelId="{DC5E0B52-CB9E-4AE3-AFAF-1175D8CE04A4}" type="parTrans" cxnId="{EF555DA0-C7F7-4229-A1DE-887DC0E07859}">
      <dgm:prSet/>
      <dgm:spPr/>
      <dgm:t>
        <a:bodyPr/>
        <a:lstStyle/>
        <a:p>
          <a:endParaRPr kumimoji="1" lang="ja-JP" altLang="en-US"/>
        </a:p>
      </dgm:t>
    </dgm:pt>
    <dgm:pt modelId="{E200AD0C-04B1-4AB4-B6B8-823471547874}" type="sibTrans" cxnId="{EF555DA0-C7F7-4229-A1DE-887DC0E07859}">
      <dgm:prSet/>
      <dgm:spPr/>
      <dgm:t>
        <a:bodyPr/>
        <a:lstStyle/>
        <a:p>
          <a:endParaRPr kumimoji="1" lang="ja-JP" altLang="en-US"/>
        </a:p>
      </dgm:t>
    </dgm:pt>
    <dgm:pt modelId="{B9681F12-A718-4FF4-9D89-363B4F589746}">
      <dgm:prSet phldrT="[テキスト]"/>
      <dgm:spPr/>
      <dgm:t>
        <a:bodyPr/>
        <a:lstStyle/>
        <a:p>
          <a:r>
            <a:rPr kumimoji="1" lang="ja-JP" altLang="en-US"/>
            <a:t>受注生産</a:t>
          </a:r>
        </a:p>
      </dgm:t>
    </dgm:pt>
    <dgm:pt modelId="{EA2FA30E-134F-4E4A-ABF8-6A2E5D9F4457}" type="parTrans" cxnId="{1D3B8B05-D7E3-45C6-A6C3-317C39184BCD}">
      <dgm:prSet/>
      <dgm:spPr/>
      <dgm:t>
        <a:bodyPr/>
        <a:lstStyle/>
        <a:p>
          <a:endParaRPr kumimoji="1" lang="ja-JP" altLang="en-US"/>
        </a:p>
      </dgm:t>
    </dgm:pt>
    <dgm:pt modelId="{2B776F4A-F442-4CF3-99FE-CE1DBCB85905}" type="sibTrans" cxnId="{1D3B8B05-D7E3-45C6-A6C3-317C39184BCD}">
      <dgm:prSet/>
      <dgm:spPr/>
      <dgm:t>
        <a:bodyPr/>
        <a:lstStyle/>
        <a:p>
          <a:endParaRPr kumimoji="1" lang="ja-JP" altLang="en-US"/>
        </a:p>
      </dgm:t>
    </dgm:pt>
    <dgm:pt modelId="{74DDCB88-81B3-4A1E-953C-31AAC10F328F}">
      <dgm:prSet phldrT="[テキスト]"/>
      <dgm:spPr/>
      <dgm:t>
        <a:bodyPr/>
        <a:lstStyle/>
        <a:p>
          <a:r>
            <a:rPr kumimoji="1" lang="ja-JP" altLang="en-US"/>
            <a:t>検品・梱包出荷作業</a:t>
          </a:r>
        </a:p>
      </dgm:t>
    </dgm:pt>
    <dgm:pt modelId="{37745EAD-AD54-47E1-B373-5F2C2CB0C9DD}" type="parTrans" cxnId="{95DF676F-4576-45EF-98A9-54385A303A55}">
      <dgm:prSet/>
      <dgm:spPr/>
      <dgm:t>
        <a:bodyPr/>
        <a:lstStyle/>
        <a:p>
          <a:endParaRPr kumimoji="1" lang="ja-JP" altLang="en-US"/>
        </a:p>
      </dgm:t>
    </dgm:pt>
    <dgm:pt modelId="{0094F35C-4D97-47D4-81FF-331D46253635}" type="sibTrans" cxnId="{95DF676F-4576-45EF-98A9-54385A303A55}">
      <dgm:prSet/>
      <dgm:spPr/>
      <dgm:t>
        <a:bodyPr/>
        <a:lstStyle/>
        <a:p>
          <a:endParaRPr kumimoji="1" lang="ja-JP" altLang="en-US"/>
        </a:p>
      </dgm:t>
    </dgm:pt>
    <dgm:pt modelId="{0FCE30AE-8781-400A-9D6C-824C19263760}">
      <dgm:prSet phldrT="[テキスト]"/>
      <dgm:spPr/>
      <dgm:t>
        <a:bodyPr/>
        <a:lstStyle/>
        <a:p>
          <a:r>
            <a:rPr kumimoji="1" lang="en-US" altLang="ja-JP"/>
            <a:t>PC</a:t>
          </a:r>
          <a:r>
            <a:rPr kumimoji="1" lang="ja-JP" altLang="en-US"/>
            <a:t>入力</a:t>
          </a:r>
        </a:p>
      </dgm:t>
    </dgm:pt>
    <dgm:pt modelId="{3E415ABB-40C4-497C-83BC-4920AE65A19C}" type="parTrans" cxnId="{37BCF834-B172-4AA1-82A3-03045802D4F3}">
      <dgm:prSet/>
      <dgm:spPr/>
      <dgm:t>
        <a:bodyPr/>
        <a:lstStyle/>
        <a:p>
          <a:endParaRPr kumimoji="1" lang="ja-JP" altLang="en-US"/>
        </a:p>
      </dgm:t>
    </dgm:pt>
    <dgm:pt modelId="{937076C5-2D78-400D-B79F-DC01AF8FDADB}" type="sibTrans" cxnId="{37BCF834-B172-4AA1-82A3-03045802D4F3}">
      <dgm:prSet/>
      <dgm:spPr/>
      <dgm:t>
        <a:bodyPr/>
        <a:lstStyle/>
        <a:p>
          <a:endParaRPr kumimoji="1" lang="ja-JP" altLang="en-US"/>
        </a:p>
      </dgm:t>
    </dgm:pt>
    <dgm:pt modelId="{C1A0BFFD-3366-4629-838D-EE327522651A}" type="pres">
      <dgm:prSet presAssocID="{F98DDA0E-1714-451B-8E5A-620EB8724D94}" presName="diagram" presStyleCnt="0">
        <dgm:presLayoutVars>
          <dgm:chPref val="1"/>
          <dgm:dir/>
          <dgm:animOne val="branch"/>
          <dgm:animLvl val="lvl"/>
          <dgm:resizeHandles/>
        </dgm:presLayoutVars>
      </dgm:prSet>
      <dgm:spPr/>
    </dgm:pt>
    <dgm:pt modelId="{E7777263-7278-473F-91DF-E34CE6675C90}" type="pres">
      <dgm:prSet presAssocID="{E1A686CA-0AB9-4FA9-A4A3-133BED5CC4E8}" presName="root" presStyleCnt="0"/>
      <dgm:spPr/>
    </dgm:pt>
    <dgm:pt modelId="{38D86191-3C19-407C-BBEF-B40374DB439B}" type="pres">
      <dgm:prSet presAssocID="{E1A686CA-0AB9-4FA9-A4A3-133BED5CC4E8}" presName="rootComposite" presStyleCnt="0"/>
      <dgm:spPr/>
    </dgm:pt>
    <dgm:pt modelId="{EFB33337-1317-4118-A778-1541AD89CB48}" type="pres">
      <dgm:prSet presAssocID="{E1A686CA-0AB9-4FA9-A4A3-133BED5CC4E8}" presName="rootText" presStyleLbl="node1" presStyleIdx="0" presStyleCnt="2"/>
      <dgm:spPr/>
    </dgm:pt>
    <dgm:pt modelId="{0DBC5172-6BDC-4161-9BD4-F37EE3A3A05C}" type="pres">
      <dgm:prSet presAssocID="{E1A686CA-0AB9-4FA9-A4A3-133BED5CC4E8}" presName="rootConnector" presStyleLbl="node1" presStyleIdx="0" presStyleCnt="2"/>
      <dgm:spPr/>
    </dgm:pt>
    <dgm:pt modelId="{F41931A9-1972-419E-920F-6EE71EEA9038}" type="pres">
      <dgm:prSet presAssocID="{E1A686CA-0AB9-4FA9-A4A3-133BED5CC4E8}" presName="childShape" presStyleCnt="0"/>
      <dgm:spPr/>
    </dgm:pt>
    <dgm:pt modelId="{CD705257-4B36-47FD-AFFF-43C34F0FBC21}" type="pres">
      <dgm:prSet presAssocID="{17D791DE-833E-40FE-9F01-54DE229D2442}" presName="Name13" presStyleLbl="parChTrans1D2" presStyleIdx="0" presStyleCnt="4"/>
      <dgm:spPr/>
    </dgm:pt>
    <dgm:pt modelId="{215F3D34-5061-4A0E-83C9-298A8F357DAF}" type="pres">
      <dgm:prSet presAssocID="{63A46150-C049-4CAB-9B22-993B08A35FF4}" presName="childText" presStyleLbl="bgAcc1" presStyleIdx="0" presStyleCnt="4">
        <dgm:presLayoutVars>
          <dgm:bulletEnabled val="1"/>
        </dgm:presLayoutVars>
      </dgm:prSet>
      <dgm:spPr/>
    </dgm:pt>
    <dgm:pt modelId="{11DDB9AB-D230-42F8-8AA3-719213C9A7E5}" type="pres">
      <dgm:prSet presAssocID="{DC5E0B52-CB9E-4AE3-AFAF-1175D8CE04A4}" presName="Name13" presStyleLbl="parChTrans1D2" presStyleIdx="1" presStyleCnt="4"/>
      <dgm:spPr/>
    </dgm:pt>
    <dgm:pt modelId="{68C211AE-396F-4FF9-B9A4-27D399560FF8}" type="pres">
      <dgm:prSet presAssocID="{68FEAD9E-B9ED-44F5-A5DC-C8669D723A11}" presName="childText" presStyleLbl="bgAcc1" presStyleIdx="1" presStyleCnt="4" custScaleY="82661">
        <dgm:presLayoutVars>
          <dgm:bulletEnabled val="1"/>
        </dgm:presLayoutVars>
      </dgm:prSet>
      <dgm:spPr/>
    </dgm:pt>
    <dgm:pt modelId="{E02819BE-7515-49DC-BFCB-B95993E1837F}" type="pres">
      <dgm:prSet presAssocID="{B9681F12-A718-4FF4-9D89-363B4F589746}" presName="root" presStyleCnt="0"/>
      <dgm:spPr/>
    </dgm:pt>
    <dgm:pt modelId="{9A90462F-9A71-4C0F-B00F-5F5476CC439C}" type="pres">
      <dgm:prSet presAssocID="{B9681F12-A718-4FF4-9D89-363B4F589746}" presName="rootComposite" presStyleCnt="0"/>
      <dgm:spPr/>
    </dgm:pt>
    <dgm:pt modelId="{6E871044-F264-40E0-AEE2-E9B307E55FC0}" type="pres">
      <dgm:prSet presAssocID="{B9681F12-A718-4FF4-9D89-363B4F589746}" presName="rootText" presStyleLbl="node1" presStyleIdx="1" presStyleCnt="2"/>
      <dgm:spPr/>
    </dgm:pt>
    <dgm:pt modelId="{8AAAB6E8-C9C4-46AE-86AB-C40B9BCAA9C5}" type="pres">
      <dgm:prSet presAssocID="{B9681F12-A718-4FF4-9D89-363B4F589746}" presName="rootConnector" presStyleLbl="node1" presStyleIdx="1" presStyleCnt="2"/>
      <dgm:spPr/>
    </dgm:pt>
    <dgm:pt modelId="{49E12E06-414F-48B0-B230-2565B74874DA}" type="pres">
      <dgm:prSet presAssocID="{B9681F12-A718-4FF4-9D89-363B4F589746}" presName="childShape" presStyleCnt="0"/>
      <dgm:spPr/>
    </dgm:pt>
    <dgm:pt modelId="{8B2D12E9-1257-4974-BD71-3B782F6B765C}" type="pres">
      <dgm:prSet presAssocID="{37745EAD-AD54-47E1-B373-5F2C2CB0C9DD}" presName="Name13" presStyleLbl="parChTrans1D2" presStyleIdx="2" presStyleCnt="4"/>
      <dgm:spPr/>
    </dgm:pt>
    <dgm:pt modelId="{64E677A4-9F59-4D24-BEEF-29D3F3E93468}" type="pres">
      <dgm:prSet presAssocID="{74DDCB88-81B3-4A1E-953C-31AAC10F328F}" presName="childText" presStyleLbl="bgAcc1" presStyleIdx="2" presStyleCnt="4" custScaleX="118008" custScaleY="117506">
        <dgm:presLayoutVars>
          <dgm:bulletEnabled val="1"/>
        </dgm:presLayoutVars>
      </dgm:prSet>
      <dgm:spPr/>
    </dgm:pt>
    <dgm:pt modelId="{7C14FFBE-0657-4662-8997-4822C20A6A67}" type="pres">
      <dgm:prSet presAssocID="{3E415ABB-40C4-497C-83BC-4920AE65A19C}" presName="Name13" presStyleLbl="parChTrans1D2" presStyleIdx="3" presStyleCnt="4"/>
      <dgm:spPr/>
    </dgm:pt>
    <dgm:pt modelId="{4ED0B686-18BB-4BDB-80D7-E6EAFE6C0CCE}" type="pres">
      <dgm:prSet presAssocID="{0FCE30AE-8781-400A-9D6C-824C19263760}" presName="childText" presStyleLbl="bgAcc1" presStyleIdx="3" presStyleCnt="4" custScaleY="79771" custLinFactNeighborX="957" custLinFactNeighborY="-8454">
        <dgm:presLayoutVars>
          <dgm:bulletEnabled val="1"/>
        </dgm:presLayoutVars>
      </dgm:prSet>
      <dgm:spPr/>
    </dgm:pt>
  </dgm:ptLst>
  <dgm:cxnLst>
    <dgm:cxn modelId="{13ED1A04-5E87-48CA-8161-599EE0A75351}" type="presOf" srcId="{DC5E0B52-CB9E-4AE3-AFAF-1175D8CE04A4}" destId="{11DDB9AB-D230-42F8-8AA3-719213C9A7E5}" srcOrd="0" destOrd="0" presId="urn:microsoft.com/office/officeart/2005/8/layout/hierarchy3"/>
    <dgm:cxn modelId="{1D3B8B05-D7E3-45C6-A6C3-317C39184BCD}" srcId="{F98DDA0E-1714-451B-8E5A-620EB8724D94}" destId="{B9681F12-A718-4FF4-9D89-363B4F589746}" srcOrd="1" destOrd="0" parTransId="{EA2FA30E-134F-4E4A-ABF8-6A2E5D9F4457}" sibTransId="{2B776F4A-F442-4CF3-99FE-CE1DBCB85905}"/>
    <dgm:cxn modelId="{47EA9D09-7821-43C4-B852-7B7BF7E0DD79}" type="presOf" srcId="{3E415ABB-40C4-497C-83BC-4920AE65A19C}" destId="{7C14FFBE-0657-4662-8997-4822C20A6A67}" srcOrd="0" destOrd="0" presId="urn:microsoft.com/office/officeart/2005/8/layout/hierarchy3"/>
    <dgm:cxn modelId="{1D00CC1C-3958-4C63-89CD-CD31E649D811}" srcId="{E1A686CA-0AB9-4FA9-A4A3-133BED5CC4E8}" destId="{63A46150-C049-4CAB-9B22-993B08A35FF4}" srcOrd="0" destOrd="0" parTransId="{17D791DE-833E-40FE-9F01-54DE229D2442}" sibTransId="{EDD0594D-7473-463E-903C-52DCF449BDB1}"/>
    <dgm:cxn modelId="{38C61B26-C7F3-4C79-B876-CA1A1C627C46}" type="presOf" srcId="{63A46150-C049-4CAB-9B22-993B08A35FF4}" destId="{215F3D34-5061-4A0E-83C9-298A8F357DAF}" srcOrd="0" destOrd="0" presId="urn:microsoft.com/office/officeart/2005/8/layout/hierarchy3"/>
    <dgm:cxn modelId="{37BCF834-B172-4AA1-82A3-03045802D4F3}" srcId="{B9681F12-A718-4FF4-9D89-363B4F589746}" destId="{0FCE30AE-8781-400A-9D6C-824C19263760}" srcOrd="1" destOrd="0" parTransId="{3E415ABB-40C4-497C-83BC-4920AE65A19C}" sibTransId="{937076C5-2D78-400D-B79F-DC01AF8FDADB}"/>
    <dgm:cxn modelId="{4B149136-D492-4363-9B5E-62E6FF0780E1}" type="presOf" srcId="{68FEAD9E-B9ED-44F5-A5DC-C8669D723A11}" destId="{68C211AE-396F-4FF9-B9A4-27D399560FF8}" srcOrd="0" destOrd="0" presId="urn:microsoft.com/office/officeart/2005/8/layout/hierarchy3"/>
    <dgm:cxn modelId="{3774916A-293C-4F55-ADC4-C3143DC7ABE4}" type="presOf" srcId="{0FCE30AE-8781-400A-9D6C-824C19263760}" destId="{4ED0B686-18BB-4BDB-80D7-E6EAFE6C0CCE}" srcOrd="0" destOrd="0" presId="urn:microsoft.com/office/officeart/2005/8/layout/hierarchy3"/>
    <dgm:cxn modelId="{95DF676F-4576-45EF-98A9-54385A303A55}" srcId="{B9681F12-A718-4FF4-9D89-363B4F589746}" destId="{74DDCB88-81B3-4A1E-953C-31AAC10F328F}" srcOrd="0" destOrd="0" parTransId="{37745EAD-AD54-47E1-B373-5F2C2CB0C9DD}" sibTransId="{0094F35C-4D97-47D4-81FF-331D46253635}"/>
    <dgm:cxn modelId="{93D05E55-8AA4-415A-A5CC-DF7116520836}" type="presOf" srcId="{E1A686CA-0AB9-4FA9-A4A3-133BED5CC4E8}" destId="{EFB33337-1317-4118-A778-1541AD89CB48}" srcOrd="0" destOrd="0" presId="urn:microsoft.com/office/officeart/2005/8/layout/hierarchy3"/>
    <dgm:cxn modelId="{F5CFE256-1BAF-4660-9342-5D4C84CE7F3E}" type="presOf" srcId="{B9681F12-A718-4FF4-9D89-363B4F589746}" destId="{6E871044-F264-40E0-AEE2-E9B307E55FC0}" srcOrd="0" destOrd="0" presId="urn:microsoft.com/office/officeart/2005/8/layout/hierarchy3"/>
    <dgm:cxn modelId="{3113337B-D827-48BE-9FCD-803B55EEF7B7}" type="presOf" srcId="{74DDCB88-81B3-4A1E-953C-31AAC10F328F}" destId="{64E677A4-9F59-4D24-BEEF-29D3F3E93468}" srcOrd="0" destOrd="0" presId="urn:microsoft.com/office/officeart/2005/8/layout/hierarchy3"/>
    <dgm:cxn modelId="{CE48C99C-B03C-43A5-8290-240D98C906DD}" type="presOf" srcId="{F98DDA0E-1714-451B-8E5A-620EB8724D94}" destId="{C1A0BFFD-3366-4629-838D-EE327522651A}" srcOrd="0" destOrd="0" presId="urn:microsoft.com/office/officeart/2005/8/layout/hierarchy3"/>
    <dgm:cxn modelId="{EF555DA0-C7F7-4229-A1DE-887DC0E07859}" srcId="{E1A686CA-0AB9-4FA9-A4A3-133BED5CC4E8}" destId="{68FEAD9E-B9ED-44F5-A5DC-C8669D723A11}" srcOrd="1" destOrd="0" parTransId="{DC5E0B52-CB9E-4AE3-AFAF-1175D8CE04A4}" sibTransId="{E200AD0C-04B1-4AB4-B6B8-823471547874}"/>
    <dgm:cxn modelId="{35F449A2-0179-49DD-ABA0-8CB27B2271AA}" type="presOf" srcId="{37745EAD-AD54-47E1-B373-5F2C2CB0C9DD}" destId="{8B2D12E9-1257-4974-BD71-3B782F6B765C}" srcOrd="0" destOrd="0" presId="urn:microsoft.com/office/officeart/2005/8/layout/hierarchy3"/>
    <dgm:cxn modelId="{68E319B4-145D-4681-B135-B8841868CE33}" type="presOf" srcId="{B9681F12-A718-4FF4-9D89-363B4F589746}" destId="{8AAAB6E8-C9C4-46AE-86AB-C40B9BCAA9C5}" srcOrd="1" destOrd="0" presId="urn:microsoft.com/office/officeart/2005/8/layout/hierarchy3"/>
    <dgm:cxn modelId="{C14FF5DB-B55F-4731-BB9B-0C397D2BAFD7}" type="presOf" srcId="{E1A686CA-0AB9-4FA9-A4A3-133BED5CC4E8}" destId="{0DBC5172-6BDC-4161-9BD4-F37EE3A3A05C}" srcOrd="1" destOrd="0" presId="urn:microsoft.com/office/officeart/2005/8/layout/hierarchy3"/>
    <dgm:cxn modelId="{CF6DEDF1-6A50-4ED5-B17A-DEC88E7BAA8C}" type="presOf" srcId="{17D791DE-833E-40FE-9F01-54DE229D2442}" destId="{CD705257-4B36-47FD-AFFF-43C34F0FBC21}" srcOrd="0" destOrd="0" presId="urn:microsoft.com/office/officeart/2005/8/layout/hierarchy3"/>
    <dgm:cxn modelId="{855E96F2-7FFF-44C9-91D5-82C94B78CB58}" srcId="{F98DDA0E-1714-451B-8E5A-620EB8724D94}" destId="{E1A686CA-0AB9-4FA9-A4A3-133BED5CC4E8}" srcOrd="0" destOrd="0" parTransId="{EE257B70-35FE-4141-8A54-783C71E9D25C}" sibTransId="{C3492A0D-9773-4A3B-A18C-6C95C7DA2EB7}"/>
    <dgm:cxn modelId="{B2165DEC-8F4C-42E4-8842-FDCB6309D8CB}" type="presParOf" srcId="{C1A0BFFD-3366-4629-838D-EE327522651A}" destId="{E7777263-7278-473F-91DF-E34CE6675C90}" srcOrd="0" destOrd="0" presId="urn:microsoft.com/office/officeart/2005/8/layout/hierarchy3"/>
    <dgm:cxn modelId="{67C6FADA-43C7-4D8C-99BC-AEAF92492409}" type="presParOf" srcId="{E7777263-7278-473F-91DF-E34CE6675C90}" destId="{38D86191-3C19-407C-BBEF-B40374DB439B}" srcOrd="0" destOrd="0" presId="urn:microsoft.com/office/officeart/2005/8/layout/hierarchy3"/>
    <dgm:cxn modelId="{3280B78C-108B-44AD-9D8C-C0681D586F75}" type="presParOf" srcId="{38D86191-3C19-407C-BBEF-B40374DB439B}" destId="{EFB33337-1317-4118-A778-1541AD89CB48}" srcOrd="0" destOrd="0" presId="urn:microsoft.com/office/officeart/2005/8/layout/hierarchy3"/>
    <dgm:cxn modelId="{FABE6119-C2DC-46CC-B538-5F4D1FDDEA64}" type="presParOf" srcId="{38D86191-3C19-407C-BBEF-B40374DB439B}" destId="{0DBC5172-6BDC-4161-9BD4-F37EE3A3A05C}" srcOrd="1" destOrd="0" presId="urn:microsoft.com/office/officeart/2005/8/layout/hierarchy3"/>
    <dgm:cxn modelId="{5BFDA1A9-0469-4BE7-92F1-F2E7223CE464}" type="presParOf" srcId="{E7777263-7278-473F-91DF-E34CE6675C90}" destId="{F41931A9-1972-419E-920F-6EE71EEA9038}" srcOrd="1" destOrd="0" presId="urn:microsoft.com/office/officeart/2005/8/layout/hierarchy3"/>
    <dgm:cxn modelId="{F60E569E-2741-4685-8FAD-EF178F6F6A95}" type="presParOf" srcId="{F41931A9-1972-419E-920F-6EE71EEA9038}" destId="{CD705257-4B36-47FD-AFFF-43C34F0FBC21}" srcOrd="0" destOrd="0" presId="urn:microsoft.com/office/officeart/2005/8/layout/hierarchy3"/>
    <dgm:cxn modelId="{B3ECC2F6-107B-492E-BA9E-C95380B30892}" type="presParOf" srcId="{F41931A9-1972-419E-920F-6EE71EEA9038}" destId="{215F3D34-5061-4A0E-83C9-298A8F357DAF}" srcOrd="1" destOrd="0" presId="urn:microsoft.com/office/officeart/2005/8/layout/hierarchy3"/>
    <dgm:cxn modelId="{EAE76129-7F49-4026-AF0E-589B3EECA994}" type="presParOf" srcId="{F41931A9-1972-419E-920F-6EE71EEA9038}" destId="{11DDB9AB-D230-42F8-8AA3-719213C9A7E5}" srcOrd="2" destOrd="0" presId="urn:microsoft.com/office/officeart/2005/8/layout/hierarchy3"/>
    <dgm:cxn modelId="{FF30BD16-E8EC-4B0C-9D97-78B6F78A64B5}" type="presParOf" srcId="{F41931A9-1972-419E-920F-6EE71EEA9038}" destId="{68C211AE-396F-4FF9-B9A4-27D399560FF8}" srcOrd="3" destOrd="0" presId="urn:microsoft.com/office/officeart/2005/8/layout/hierarchy3"/>
    <dgm:cxn modelId="{8A3BF4F3-B9D9-48ED-9342-33D917A19F52}" type="presParOf" srcId="{C1A0BFFD-3366-4629-838D-EE327522651A}" destId="{E02819BE-7515-49DC-BFCB-B95993E1837F}" srcOrd="1" destOrd="0" presId="urn:microsoft.com/office/officeart/2005/8/layout/hierarchy3"/>
    <dgm:cxn modelId="{B85C169A-F68D-4FC8-912E-59EAB56C37A9}" type="presParOf" srcId="{E02819BE-7515-49DC-BFCB-B95993E1837F}" destId="{9A90462F-9A71-4C0F-B00F-5F5476CC439C}" srcOrd="0" destOrd="0" presId="urn:microsoft.com/office/officeart/2005/8/layout/hierarchy3"/>
    <dgm:cxn modelId="{5F8BD41D-DD8F-4977-97FA-AF3BA81BED2B}" type="presParOf" srcId="{9A90462F-9A71-4C0F-B00F-5F5476CC439C}" destId="{6E871044-F264-40E0-AEE2-E9B307E55FC0}" srcOrd="0" destOrd="0" presId="urn:microsoft.com/office/officeart/2005/8/layout/hierarchy3"/>
    <dgm:cxn modelId="{65C98FD4-BDA0-4DA1-9C3D-DF4EB3DEB508}" type="presParOf" srcId="{9A90462F-9A71-4C0F-B00F-5F5476CC439C}" destId="{8AAAB6E8-C9C4-46AE-86AB-C40B9BCAA9C5}" srcOrd="1" destOrd="0" presId="urn:microsoft.com/office/officeart/2005/8/layout/hierarchy3"/>
    <dgm:cxn modelId="{F085B827-F273-4CC3-A997-F258B074DD5E}" type="presParOf" srcId="{E02819BE-7515-49DC-BFCB-B95993E1837F}" destId="{49E12E06-414F-48B0-B230-2565B74874DA}" srcOrd="1" destOrd="0" presId="urn:microsoft.com/office/officeart/2005/8/layout/hierarchy3"/>
    <dgm:cxn modelId="{4A5584BB-8903-4718-B950-468C90D9FF64}" type="presParOf" srcId="{49E12E06-414F-48B0-B230-2565B74874DA}" destId="{8B2D12E9-1257-4974-BD71-3B782F6B765C}" srcOrd="0" destOrd="0" presId="urn:microsoft.com/office/officeart/2005/8/layout/hierarchy3"/>
    <dgm:cxn modelId="{4A639711-2527-4ABD-9F05-0CA95ECE48B2}" type="presParOf" srcId="{49E12E06-414F-48B0-B230-2565B74874DA}" destId="{64E677A4-9F59-4D24-BEEF-29D3F3E93468}" srcOrd="1" destOrd="0" presId="urn:microsoft.com/office/officeart/2005/8/layout/hierarchy3"/>
    <dgm:cxn modelId="{56BAC40B-BA1F-49F1-A1E0-DF321B0B3F23}" type="presParOf" srcId="{49E12E06-414F-48B0-B230-2565B74874DA}" destId="{7C14FFBE-0657-4662-8997-4822C20A6A67}" srcOrd="2" destOrd="0" presId="urn:microsoft.com/office/officeart/2005/8/layout/hierarchy3"/>
    <dgm:cxn modelId="{0C64D155-16ED-4360-8C99-FBC5D1976B80}" type="presParOf" srcId="{49E12E06-414F-48B0-B230-2565B74874DA}" destId="{4ED0B686-18BB-4BDB-80D7-E6EAFE6C0CCE}"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7E4C32-CC3C-46B5-B6E5-D482388DF7F3}"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kumimoji="1" lang="ja-JP" altLang="en-US"/>
        </a:p>
      </dgm:t>
    </dgm:pt>
    <dgm:pt modelId="{D9BD819B-BD49-48F3-92E4-6B0999D78444}">
      <dgm:prSet phldrT="[テキスト]"/>
      <dgm:spPr/>
      <dgm:t>
        <a:bodyPr/>
        <a:lstStyle/>
        <a:p>
          <a:r>
            <a:rPr kumimoji="1" lang="ja-JP" altLang="en-US"/>
            <a:t>施設内就労</a:t>
          </a:r>
        </a:p>
      </dgm:t>
    </dgm:pt>
    <dgm:pt modelId="{93755F16-7E45-4454-A5A4-23F9D1FD6669}" type="parTrans" cxnId="{4F2EEBC2-D928-4864-AF68-9AABC5047CC8}">
      <dgm:prSet/>
      <dgm:spPr/>
      <dgm:t>
        <a:bodyPr/>
        <a:lstStyle/>
        <a:p>
          <a:endParaRPr kumimoji="1" lang="ja-JP" altLang="en-US"/>
        </a:p>
      </dgm:t>
    </dgm:pt>
    <dgm:pt modelId="{15CA0A70-ABEA-4BED-B9AC-8017329CCA8F}" type="sibTrans" cxnId="{4F2EEBC2-D928-4864-AF68-9AABC5047CC8}">
      <dgm:prSet/>
      <dgm:spPr/>
      <dgm:t>
        <a:bodyPr/>
        <a:lstStyle/>
        <a:p>
          <a:endParaRPr kumimoji="1" lang="ja-JP" altLang="en-US"/>
        </a:p>
      </dgm:t>
    </dgm:pt>
    <dgm:pt modelId="{DDEB04B0-67B8-439C-99D2-BA9D76632F1E}">
      <dgm:prSet phldrT="[テキスト]"/>
      <dgm:spPr/>
      <dgm:t>
        <a:bodyPr/>
        <a:lstStyle/>
        <a:p>
          <a:r>
            <a:rPr kumimoji="1" lang="en-US" altLang="ja-JP">
              <a:latin typeface="Meiryo UI" panose="020B0604030504040204" pitchFamily="50" charset="-128"/>
              <a:ea typeface="Meiryo UI" panose="020B0604030504040204" pitchFamily="50" charset="-128"/>
            </a:rPr>
            <a:t>e</a:t>
          </a:r>
          <a:r>
            <a:rPr kumimoji="1" lang="ja-JP" altLang="en-US">
              <a:latin typeface="Meiryo UI" panose="020B0604030504040204" pitchFamily="50" charset="-128"/>
              <a:ea typeface="Meiryo UI" panose="020B0604030504040204" pitchFamily="50" charset="-128"/>
            </a:rPr>
            <a:t>スポーツ大会などエンタメ事業</a:t>
          </a:r>
          <a:endParaRPr kumimoji="1" lang="en-US" altLang="ja-JP">
            <a:latin typeface="Meiryo UI" panose="020B0604030504040204" pitchFamily="50" charset="-128"/>
            <a:ea typeface="Meiryo UI" panose="020B0604030504040204" pitchFamily="50" charset="-128"/>
          </a:endParaRPr>
        </a:p>
      </dgm:t>
    </dgm:pt>
    <dgm:pt modelId="{5A4217F7-022E-45E4-A24E-E9897AF85C6A}" type="parTrans" cxnId="{4FBE980D-3586-42A6-9E90-ED988244367B}">
      <dgm:prSet/>
      <dgm:spPr/>
      <dgm:t>
        <a:bodyPr/>
        <a:lstStyle/>
        <a:p>
          <a:endParaRPr kumimoji="1" lang="ja-JP" altLang="en-US"/>
        </a:p>
      </dgm:t>
    </dgm:pt>
    <dgm:pt modelId="{2AA0C69F-98B3-41BA-8DFD-8376066870F1}" type="sibTrans" cxnId="{4FBE980D-3586-42A6-9E90-ED988244367B}">
      <dgm:prSet/>
      <dgm:spPr/>
      <dgm:t>
        <a:bodyPr/>
        <a:lstStyle/>
        <a:p>
          <a:endParaRPr kumimoji="1" lang="ja-JP" altLang="en-US"/>
        </a:p>
      </dgm:t>
    </dgm:pt>
    <dgm:pt modelId="{04B33E5A-8345-4EAA-81F5-ABBE5543031D}">
      <dgm:prSet phldrT="[テキスト]"/>
      <dgm:spPr/>
      <dgm:t>
        <a:bodyPr/>
        <a:lstStyle/>
        <a:p>
          <a:r>
            <a:rPr kumimoji="1" lang="ja-JP" altLang="en-US">
              <a:latin typeface="Meiryo UI" panose="020B0604030504040204" pitchFamily="50" charset="-128"/>
              <a:ea typeface="Meiryo UI" panose="020B0604030504040204" pitchFamily="50" charset="-128"/>
            </a:rPr>
            <a:t>受注生産</a:t>
          </a:r>
        </a:p>
      </dgm:t>
    </dgm:pt>
    <dgm:pt modelId="{71820FDA-743C-4B41-8896-124CB5B7D26C}" type="parTrans" cxnId="{EE093915-EBEA-4AB2-AB00-53A49836D619}">
      <dgm:prSet/>
      <dgm:spPr/>
      <dgm:t>
        <a:bodyPr/>
        <a:lstStyle/>
        <a:p>
          <a:endParaRPr kumimoji="1" lang="ja-JP" altLang="en-US"/>
        </a:p>
      </dgm:t>
    </dgm:pt>
    <dgm:pt modelId="{F71CF341-0C56-4C63-98C1-0D26D4EDD962}" type="sibTrans" cxnId="{EE093915-EBEA-4AB2-AB00-53A49836D619}">
      <dgm:prSet/>
      <dgm:spPr/>
      <dgm:t>
        <a:bodyPr/>
        <a:lstStyle/>
        <a:p>
          <a:endParaRPr kumimoji="1" lang="ja-JP" altLang="en-US"/>
        </a:p>
      </dgm:t>
    </dgm:pt>
    <dgm:pt modelId="{54C3EC52-A737-45FF-AE06-9A950857C814}">
      <dgm:prSet phldrT="[テキスト]"/>
      <dgm:spPr/>
      <dgm:t>
        <a:bodyPr/>
        <a:lstStyle/>
        <a:p>
          <a:r>
            <a:rPr kumimoji="1" lang="ja-JP" altLang="en-US">
              <a:latin typeface="Meiryo UI" panose="020B0604030504040204" pitchFamily="50" charset="-128"/>
              <a:ea typeface="Meiryo UI" panose="020B0604030504040204" pitchFamily="50" charset="-128"/>
            </a:rPr>
            <a:t>動画編集</a:t>
          </a:r>
        </a:p>
      </dgm:t>
    </dgm:pt>
    <dgm:pt modelId="{1EDAE61A-048B-4F64-A355-EE7FC782F78A}" type="parTrans" cxnId="{6C36DB7E-6375-430C-99D4-E8BA32A30AFA}">
      <dgm:prSet/>
      <dgm:spPr/>
      <dgm:t>
        <a:bodyPr/>
        <a:lstStyle/>
        <a:p>
          <a:endParaRPr kumimoji="1" lang="ja-JP" altLang="en-US"/>
        </a:p>
      </dgm:t>
    </dgm:pt>
    <dgm:pt modelId="{E1A09730-0A27-41CC-B2BC-793CEC6E5B09}" type="sibTrans" cxnId="{6C36DB7E-6375-430C-99D4-E8BA32A30AFA}">
      <dgm:prSet/>
      <dgm:spPr/>
      <dgm:t>
        <a:bodyPr/>
        <a:lstStyle/>
        <a:p>
          <a:endParaRPr kumimoji="1" lang="ja-JP" altLang="en-US"/>
        </a:p>
      </dgm:t>
    </dgm:pt>
    <dgm:pt modelId="{D4F54EFD-A749-4F6A-BAF5-8505D3B1CB4B}">
      <dgm:prSet phldrT="[テキスト]"/>
      <dgm:spPr/>
      <dgm:t>
        <a:bodyPr/>
        <a:lstStyle/>
        <a:p>
          <a:r>
            <a:rPr kumimoji="1" lang="ja-JP" altLang="en-US"/>
            <a:t>施設外就労</a:t>
          </a:r>
        </a:p>
      </dgm:t>
    </dgm:pt>
    <dgm:pt modelId="{C8DA59C8-794C-42B7-8E75-D1A97EF064B0}" type="parTrans" cxnId="{649680D9-F490-4D6A-9B47-7EA8E58785DC}">
      <dgm:prSet/>
      <dgm:spPr/>
      <dgm:t>
        <a:bodyPr/>
        <a:lstStyle/>
        <a:p>
          <a:endParaRPr kumimoji="1" lang="ja-JP" altLang="en-US"/>
        </a:p>
      </dgm:t>
    </dgm:pt>
    <dgm:pt modelId="{C3817AD2-103B-4B6E-9D6F-220D87DEAD54}" type="sibTrans" cxnId="{649680D9-F490-4D6A-9B47-7EA8E58785DC}">
      <dgm:prSet/>
      <dgm:spPr/>
      <dgm:t>
        <a:bodyPr/>
        <a:lstStyle/>
        <a:p>
          <a:endParaRPr kumimoji="1" lang="ja-JP" altLang="en-US"/>
        </a:p>
      </dgm:t>
    </dgm:pt>
    <dgm:pt modelId="{F2BD9FD7-7052-4E32-A2DA-00AFA00A2CEA}">
      <dgm:prSet phldrT="[テキスト]"/>
      <dgm:spPr/>
      <dgm:t>
        <a:bodyPr/>
        <a:lstStyle/>
        <a:p>
          <a:r>
            <a:rPr kumimoji="1" lang="ja-JP" altLang="en-US">
              <a:latin typeface="Meiryo UI" panose="020B0604030504040204" pitchFamily="50" charset="-128"/>
              <a:ea typeface="Meiryo UI" panose="020B0604030504040204" pitchFamily="50" charset="-128"/>
            </a:rPr>
            <a:t>レクリエーションの企画、お手伝い</a:t>
          </a:r>
        </a:p>
      </dgm:t>
    </dgm:pt>
    <dgm:pt modelId="{56784A3A-0A8D-42B5-99AB-FE0F15B3A861}" type="parTrans" cxnId="{0E498348-DC55-4B74-96E6-FAEBCDEF2D69}">
      <dgm:prSet/>
      <dgm:spPr/>
      <dgm:t>
        <a:bodyPr/>
        <a:lstStyle/>
        <a:p>
          <a:endParaRPr kumimoji="1" lang="ja-JP" altLang="en-US"/>
        </a:p>
      </dgm:t>
    </dgm:pt>
    <dgm:pt modelId="{DAC0604C-3446-4549-8CC5-F87BA6E7FA1F}" type="sibTrans" cxnId="{0E498348-DC55-4B74-96E6-FAEBCDEF2D69}">
      <dgm:prSet/>
      <dgm:spPr/>
      <dgm:t>
        <a:bodyPr/>
        <a:lstStyle/>
        <a:p>
          <a:endParaRPr kumimoji="1" lang="ja-JP" altLang="en-US"/>
        </a:p>
      </dgm:t>
    </dgm:pt>
    <dgm:pt modelId="{4D996521-9738-40B0-82A5-05F2E45F0A0F}">
      <dgm:prSet phldrT="[テキスト]"/>
      <dgm:spPr/>
      <dgm:t>
        <a:bodyPr/>
        <a:lstStyle/>
        <a:p>
          <a:endParaRPr kumimoji="1" lang="ja-JP" altLang="en-US">
            <a:latin typeface="Meiryo UI" panose="020B0604030504040204" pitchFamily="50" charset="-128"/>
            <a:ea typeface="Meiryo UI" panose="020B0604030504040204" pitchFamily="50" charset="-128"/>
          </a:endParaRPr>
        </a:p>
      </dgm:t>
    </dgm:pt>
    <dgm:pt modelId="{9275A474-3C5E-40E7-B601-51FADE544498}" type="parTrans" cxnId="{7DC5E9B4-E3BB-47FA-8411-3E95C56D06FE}">
      <dgm:prSet/>
      <dgm:spPr/>
      <dgm:t>
        <a:bodyPr/>
        <a:lstStyle/>
        <a:p>
          <a:endParaRPr kumimoji="1" lang="ja-JP" altLang="en-US"/>
        </a:p>
      </dgm:t>
    </dgm:pt>
    <dgm:pt modelId="{1D3591D3-6258-4B28-9FDB-5C851B556A91}" type="sibTrans" cxnId="{7DC5E9B4-E3BB-47FA-8411-3E95C56D06FE}">
      <dgm:prSet/>
      <dgm:spPr/>
      <dgm:t>
        <a:bodyPr/>
        <a:lstStyle/>
        <a:p>
          <a:endParaRPr kumimoji="1" lang="ja-JP" altLang="en-US"/>
        </a:p>
      </dgm:t>
    </dgm:pt>
    <dgm:pt modelId="{EDA87475-7756-4B4A-8D16-7DAEECB12733}">
      <dgm:prSet phldrT="[テキスト]" custT="1"/>
      <dgm:spPr/>
      <dgm:t>
        <a:bodyPr/>
        <a:lstStyle/>
        <a:p>
          <a:r>
            <a:rPr kumimoji="1" lang="ja-JP" altLang="en-US" sz="2300">
              <a:latin typeface="Meiryo UI" panose="020B0604030504040204" pitchFamily="50" charset="-128"/>
              <a:ea typeface="Meiryo UI" panose="020B0604030504040204" pitchFamily="50" charset="-128"/>
            </a:rPr>
            <a:t>その他　</a:t>
          </a:r>
          <a:r>
            <a:rPr kumimoji="1" lang="en-US" altLang="ja-JP" sz="1400">
              <a:latin typeface="Meiryo UI" panose="020B0604030504040204" pitchFamily="50" charset="-128"/>
              <a:ea typeface="Meiryo UI" panose="020B0604030504040204" pitchFamily="50" charset="-128"/>
            </a:rPr>
            <a:t>※</a:t>
          </a:r>
          <a:r>
            <a:rPr kumimoji="1" lang="ja-JP" altLang="en-US" sz="1400">
              <a:latin typeface="Meiryo UI" panose="020B0604030504040204" pitchFamily="50" charset="-128"/>
              <a:ea typeface="Meiryo UI" panose="020B0604030504040204" pitchFamily="50" charset="-128"/>
            </a:rPr>
            <a:t>利用者の将来の就労に向けた能力の向上に寄与できる活動の中から検討しています。</a:t>
          </a:r>
          <a:endParaRPr kumimoji="1" lang="ja-JP" altLang="en-US" sz="2300">
            <a:latin typeface="Meiryo UI" panose="020B0604030504040204" pitchFamily="50" charset="-128"/>
            <a:ea typeface="Meiryo UI" panose="020B0604030504040204" pitchFamily="50" charset="-128"/>
          </a:endParaRPr>
        </a:p>
      </dgm:t>
    </dgm:pt>
    <dgm:pt modelId="{38D99CC6-AF0A-48F4-AAD0-B6D9269323FA}" type="parTrans" cxnId="{33173EAD-02CE-492E-BA78-93DF460F4CFE}">
      <dgm:prSet/>
      <dgm:spPr/>
      <dgm:t>
        <a:bodyPr/>
        <a:lstStyle/>
        <a:p>
          <a:endParaRPr kumimoji="1" lang="ja-JP" altLang="en-US"/>
        </a:p>
      </dgm:t>
    </dgm:pt>
    <dgm:pt modelId="{A9B67F6E-974D-4CEB-81AF-B94C32223644}" type="sibTrans" cxnId="{33173EAD-02CE-492E-BA78-93DF460F4CFE}">
      <dgm:prSet/>
      <dgm:spPr/>
      <dgm:t>
        <a:bodyPr/>
        <a:lstStyle/>
        <a:p>
          <a:endParaRPr kumimoji="1" lang="ja-JP" altLang="en-US"/>
        </a:p>
      </dgm:t>
    </dgm:pt>
    <dgm:pt modelId="{3F2A7CA8-7BF8-4251-B571-594E0011BFFB}" type="pres">
      <dgm:prSet presAssocID="{AF7E4C32-CC3C-46B5-B6E5-D482388DF7F3}" presName="layout" presStyleCnt="0">
        <dgm:presLayoutVars>
          <dgm:chMax/>
          <dgm:chPref/>
          <dgm:dir/>
          <dgm:resizeHandles/>
        </dgm:presLayoutVars>
      </dgm:prSet>
      <dgm:spPr/>
    </dgm:pt>
    <dgm:pt modelId="{03953E82-D915-44CE-A647-5E70CB430EF7}" type="pres">
      <dgm:prSet presAssocID="{D9BD819B-BD49-48F3-92E4-6B0999D78444}" presName="root" presStyleCnt="0">
        <dgm:presLayoutVars>
          <dgm:chMax/>
          <dgm:chPref/>
        </dgm:presLayoutVars>
      </dgm:prSet>
      <dgm:spPr/>
    </dgm:pt>
    <dgm:pt modelId="{4AEC6E30-5A71-42D4-A05B-7FC64AB83A1F}" type="pres">
      <dgm:prSet presAssocID="{D9BD819B-BD49-48F3-92E4-6B0999D78444}" presName="rootComposite" presStyleCnt="0">
        <dgm:presLayoutVars/>
      </dgm:prSet>
      <dgm:spPr/>
    </dgm:pt>
    <dgm:pt modelId="{AE5BB2E7-0FF4-40AE-8F90-F68816C9F618}" type="pres">
      <dgm:prSet presAssocID="{D9BD819B-BD49-48F3-92E4-6B0999D78444}" presName="ParentAccent" presStyleLbl="alignNode1" presStyleIdx="0" presStyleCnt="2"/>
      <dgm:spPr/>
    </dgm:pt>
    <dgm:pt modelId="{58724203-9F5C-457F-B1B1-8F983F6C6B65}" type="pres">
      <dgm:prSet presAssocID="{D9BD819B-BD49-48F3-92E4-6B0999D78444}" presName="ParentSmallAccent" presStyleLbl="fgAcc1" presStyleIdx="0" presStyleCnt="2"/>
      <dgm:spPr/>
    </dgm:pt>
    <dgm:pt modelId="{E73E726E-59B1-40A4-A692-AAF4BE39716D}" type="pres">
      <dgm:prSet presAssocID="{D9BD819B-BD49-48F3-92E4-6B0999D78444}" presName="Parent" presStyleLbl="revTx" presStyleIdx="0" presStyleCnt="8">
        <dgm:presLayoutVars>
          <dgm:chMax/>
          <dgm:chPref val="4"/>
          <dgm:bulletEnabled val="1"/>
        </dgm:presLayoutVars>
      </dgm:prSet>
      <dgm:spPr/>
    </dgm:pt>
    <dgm:pt modelId="{50763410-4837-42AB-BADC-2DF2BCFEE5C6}" type="pres">
      <dgm:prSet presAssocID="{D9BD819B-BD49-48F3-92E4-6B0999D78444}" presName="childShape" presStyleCnt="0">
        <dgm:presLayoutVars>
          <dgm:chMax val="0"/>
          <dgm:chPref val="0"/>
        </dgm:presLayoutVars>
      </dgm:prSet>
      <dgm:spPr/>
    </dgm:pt>
    <dgm:pt modelId="{8F581A31-2586-490A-85BA-8A8C5A0ED44F}" type="pres">
      <dgm:prSet presAssocID="{DDEB04B0-67B8-439C-99D2-BA9D76632F1E}" presName="childComposite" presStyleCnt="0">
        <dgm:presLayoutVars>
          <dgm:chMax val="0"/>
          <dgm:chPref val="0"/>
        </dgm:presLayoutVars>
      </dgm:prSet>
      <dgm:spPr/>
    </dgm:pt>
    <dgm:pt modelId="{B5CBE3E7-E729-42E8-AC42-039E55CD666E}" type="pres">
      <dgm:prSet presAssocID="{DDEB04B0-67B8-439C-99D2-BA9D76632F1E}" presName="ChildAccent" presStyleLbl="solidFgAcc1" presStyleIdx="0" presStyleCnt="6"/>
      <dgm:spPr/>
    </dgm:pt>
    <dgm:pt modelId="{00104B00-6139-4271-8F50-BFC6BCD54D4C}" type="pres">
      <dgm:prSet presAssocID="{DDEB04B0-67B8-439C-99D2-BA9D76632F1E}" presName="Child" presStyleLbl="revTx" presStyleIdx="1" presStyleCnt="8">
        <dgm:presLayoutVars>
          <dgm:chMax val="0"/>
          <dgm:chPref val="0"/>
          <dgm:bulletEnabled val="1"/>
        </dgm:presLayoutVars>
      </dgm:prSet>
      <dgm:spPr/>
    </dgm:pt>
    <dgm:pt modelId="{05C81B58-1F46-44C0-83D0-43138AEFB77E}" type="pres">
      <dgm:prSet presAssocID="{04B33E5A-8345-4EAA-81F5-ABBE5543031D}" presName="childComposite" presStyleCnt="0">
        <dgm:presLayoutVars>
          <dgm:chMax val="0"/>
          <dgm:chPref val="0"/>
        </dgm:presLayoutVars>
      </dgm:prSet>
      <dgm:spPr/>
    </dgm:pt>
    <dgm:pt modelId="{86DBEE1F-B0AB-400F-8EA2-5AB9DEED8BB9}" type="pres">
      <dgm:prSet presAssocID="{04B33E5A-8345-4EAA-81F5-ABBE5543031D}" presName="ChildAccent" presStyleLbl="solidFgAcc1" presStyleIdx="1" presStyleCnt="6"/>
      <dgm:spPr/>
    </dgm:pt>
    <dgm:pt modelId="{1FB362F2-310C-4D1B-82AD-7C98793B7903}" type="pres">
      <dgm:prSet presAssocID="{04B33E5A-8345-4EAA-81F5-ABBE5543031D}" presName="Child" presStyleLbl="revTx" presStyleIdx="2" presStyleCnt="8">
        <dgm:presLayoutVars>
          <dgm:chMax val="0"/>
          <dgm:chPref val="0"/>
          <dgm:bulletEnabled val="1"/>
        </dgm:presLayoutVars>
      </dgm:prSet>
      <dgm:spPr/>
    </dgm:pt>
    <dgm:pt modelId="{57B17A5C-0B37-4C12-A278-ADA31D3F1519}" type="pres">
      <dgm:prSet presAssocID="{54C3EC52-A737-45FF-AE06-9A950857C814}" presName="childComposite" presStyleCnt="0">
        <dgm:presLayoutVars>
          <dgm:chMax val="0"/>
          <dgm:chPref val="0"/>
        </dgm:presLayoutVars>
      </dgm:prSet>
      <dgm:spPr/>
    </dgm:pt>
    <dgm:pt modelId="{C7303786-ED68-4B9C-B8A0-E46EBA947E98}" type="pres">
      <dgm:prSet presAssocID="{54C3EC52-A737-45FF-AE06-9A950857C814}" presName="ChildAccent" presStyleLbl="solidFgAcc1" presStyleIdx="2" presStyleCnt="6"/>
      <dgm:spPr/>
    </dgm:pt>
    <dgm:pt modelId="{CBB4FEFD-D8FB-4118-ACAA-1F52B443F2F5}" type="pres">
      <dgm:prSet presAssocID="{54C3EC52-A737-45FF-AE06-9A950857C814}" presName="Child" presStyleLbl="revTx" presStyleIdx="3" presStyleCnt="8">
        <dgm:presLayoutVars>
          <dgm:chMax val="0"/>
          <dgm:chPref val="0"/>
          <dgm:bulletEnabled val="1"/>
        </dgm:presLayoutVars>
      </dgm:prSet>
      <dgm:spPr/>
    </dgm:pt>
    <dgm:pt modelId="{13BE61F6-E922-40BE-B03D-7C383FA26600}" type="pres">
      <dgm:prSet presAssocID="{D4F54EFD-A749-4F6A-BAF5-8505D3B1CB4B}" presName="root" presStyleCnt="0">
        <dgm:presLayoutVars>
          <dgm:chMax/>
          <dgm:chPref/>
        </dgm:presLayoutVars>
      </dgm:prSet>
      <dgm:spPr/>
    </dgm:pt>
    <dgm:pt modelId="{822C4210-C137-44B5-A226-E2F5A33E6883}" type="pres">
      <dgm:prSet presAssocID="{D4F54EFD-A749-4F6A-BAF5-8505D3B1CB4B}" presName="rootComposite" presStyleCnt="0">
        <dgm:presLayoutVars/>
      </dgm:prSet>
      <dgm:spPr/>
    </dgm:pt>
    <dgm:pt modelId="{BECC90D4-2423-4843-AA5A-2BA79C2CF4A7}" type="pres">
      <dgm:prSet presAssocID="{D4F54EFD-A749-4F6A-BAF5-8505D3B1CB4B}" presName="ParentAccent" presStyleLbl="alignNode1" presStyleIdx="1" presStyleCnt="2"/>
      <dgm:spPr/>
    </dgm:pt>
    <dgm:pt modelId="{1478907D-2C77-42A5-9604-E451E878F059}" type="pres">
      <dgm:prSet presAssocID="{D4F54EFD-A749-4F6A-BAF5-8505D3B1CB4B}" presName="ParentSmallAccent" presStyleLbl="fgAcc1" presStyleIdx="1" presStyleCnt="2"/>
      <dgm:spPr/>
    </dgm:pt>
    <dgm:pt modelId="{E575C634-CF8A-499D-B975-2501588FFB27}" type="pres">
      <dgm:prSet presAssocID="{D4F54EFD-A749-4F6A-BAF5-8505D3B1CB4B}" presName="Parent" presStyleLbl="revTx" presStyleIdx="4" presStyleCnt="8">
        <dgm:presLayoutVars>
          <dgm:chMax/>
          <dgm:chPref val="4"/>
          <dgm:bulletEnabled val="1"/>
        </dgm:presLayoutVars>
      </dgm:prSet>
      <dgm:spPr/>
    </dgm:pt>
    <dgm:pt modelId="{859F7B3C-79BB-47C5-B13E-00CF312E765B}" type="pres">
      <dgm:prSet presAssocID="{D4F54EFD-A749-4F6A-BAF5-8505D3B1CB4B}" presName="childShape" presStyleCnt="0">
        <dgm:presLayoutVars>
          <dgm:chMax val="0"/>
          <dgm:chPref val="0"/>
        </dgm:presLayoutVars>
      </dgm:prSet>
      <dgm:spPr/>
    </dgm:pt>
    <dgm:pt modelId="{F3C87EBA-A0A7-4F26-979A-5142EBAF544A}" type="pres">
      <dgm:prSet presAssocID="{F2BD9FD7-7052-4E32-A2DA-00AFA00A2CEA}" presName="childComposite" presStyleCnt="0">
        <dgm:presLayoutVars>
          <dgm:chMax val="0"/>
          <dgm:chPref val="0"/>
        </dgm:presLayoutVars>
      </dgm:prSet>
      <dgm:spPr/>
    </dgm:pt>
    <dgm:pt modelId="{1FB080CF-5647-4A33-B624-88B3E6633B06}" type="pres">
      <dgm:prSet presAssocID="{F2BD9FD7-7052-4E32-A2DA-00AFA00A2CEA}" presName="ChildAccent" presStyleLbl="solidFgAcc1" presStyleIdx="3" presStyleCnt="6"/>
      <dgm:spPr/>
    </dgm:pt>
    <dgm:pt modelId="{DBC8667B-4E9B-4C5C-A4F2-F33F26B5C4F1}" type="pres">
      <dgm:prSet presAssocID="{F2BD9FD7-7052-4E32-A2DA-00AFA00A2CEA}" presName="Child" presStyleLbl="revTx" presStyleIdx="5" presStyleCnt="8">
        <dgm:presLayoutVars>
          <dgm:chMax val="0"/>
          <dgm:chPref val="0"/>
          <dgm:bulletEnabled val="1"/>
        </dgm:presLayoutVars>
      </dgm:prSet>
      <dgm:spPr/>
    </dgm:pt>
    <dgm:pt modelId="{8AE63AF0-DECF-4CD5-9992-E975C9F0C097}" type="pres">
      <dgm:prSet presAssocID="{4D996521-9738-40B0-82A5-05F2E45F0A0F}" presName="childComposite" presStyleCnt="0">
        <dgm:presLayoutVars>
          <dgm:chMax val="0"/>
          <dgm:chPref val="0"/>
        </dgm:presLayoutVars>
      </dgm:prSet>
      <dgm:spPr/>
    </dgm:pt>
    <dgm:pt modelId="{7B2C985A-B242-4414-8F4F-65CC414449CF}" type="pres">
      <dgm:prSet presAssocID="{4D996521-9738-40B0-82A5-05F2E45F0A0F}" presName="ChildAccent" presStyleLbl="solidFgAcc1" presStyleIdx="4" presStyleCnt="6" custLinFactY="100000" custLinFactNeighborX="0" custLinFactNeighborY="165540"/>
      <dgm:spPr/>
    </dgm:pt>
    <dgm:pt modelId="{32034A47-CD72-448B-BCBE-5CA8A3FCF12E}" type="pres">
      <dgm:prSet presAssocID="{4D996521-9738-40B0-82A5-05F2E45F0A0F}" presName="Child" presStyleLbl="revTx" presStyleIdx="6" presStyleCnt="8">
        <dgm:presLayoutVars>
          <dgm:chMax val="0"/>
          <dgm:chPref val="0"/>
          <dgm:bulletEnabled val="1"/>
        </dgm:presLayoutVars>
      </dgm:prSet>
      <dgm:spPr/>
    </dgm:pt>
    <dgm:pt modelId="{060CB2A4-BCD5-4A87-9AA4-C60EF4301338}" type="pres">
      <dgm:prSet presAssocID="{EDA87475-7756-4B4A-8D16-7DAEECB12733}" presName="childComposite" presStyleCnt="0">
        <dgm:presLayoutVars>
          <dgm:chMax val="0"/>
          <dgm:chPref val="0"/>
        </dgm:presLayoutVars>
      </dgm:prSet>
      <dgm:spPr/>
    </dgm:pt>
    <dgm:pt modelId="{F686912D-36D3-4B72-AE1E-B6304CB7C1EA}" type="pres">
      <dgm:prSet presAssocID="{EDA87475-7756-4B4A-8D16-7DAEECB12733}" presName="ChildAccent" presStyleLbl="solidFgAcc1" presStyleIdx="5" presStyleCnt="6" custLinFactY="-100000" custLinFactNeighborX="-2918" custLinFactNeighborY="-148033"/>
      <dgm:spPr/>
    </dgm:pt>
    <dgm:pt modelId="{90C69450-B139-448B-B812-977747B50977}" type="pres">
      <dgm:prSet presAssocID="{EDA87475-7756-4B4A-8D16-7DAEECB12733}" presName="Child" presStyleLbl="revTx" presStyleIdx="7" presStyleCnt="8" custLinFactNeighborX="-382" custLinFactNeighborY="-92636">
        <dgm:presLayoutVars>
          <dgm:chMax val="0"/>
          <dgm:chPref val="0"/>
          <dgm:bulletEnabled val="1"/>
        </dgm:presLayoutVars>
      </dgm:prSet>
      <dgm:spPr/>
    </dgm:pt>
  </dgm:ptLst>
  <dgm:cxnLst>
    <dgm:cxn modelId="{4FBE980D-3586-42A6-9E90-ED988244367B}" srcId="{D9BD819B-BD49-48F3-92E4-6B0999D78444}" destId="{DDEB04B0-67B8-439C-99D2-BA9D76632F1E}" srcOrd="0" destOrd="0" parTransId="{5A4217F7-022E-45E4-A24E-E9897AF85C6A}" sibTransId="{2AA0C69F-98B3-41BA-8DFD-8376066870F1}"/>
    <dgm:cxn modelId="{EE093915-EBEA-4AB2-AB00-53A49836D619}" srcId="{D9BD819B-BD49-48F3-92E4-6B0999D78444}" destId="{04B33E5A-8345-4EAA-81F5-ABBE5543031D}" srcOrd="1" destOrd="0" parTransId="{71820FDA-743C-4B41-8896-124CB5B7D26C}" sibTransId="{F71CF341-0C56-4C63-98C1-0D26D4EDD962}"/>
    <dgm:cxn modelId="{7E655F2E-8089-48B3-9DAE-7068DA363C0D}" type="presOf" srcId="{54C3EC52-A737-45FF-AE06-9A950857C814}" destId="{CBB4FEFD-D8FB-4118-ACAA-1F52B443F2F5}" srcOrd="0" destOrd="0" presId="urn:microsoft.com/office/officeart/2008/layout/SquareAccentList"/>
    <dgm:cxn modelId="{CADD5D2F-D0BC-45DB-9689-26B75F241B44}" type="presOf" srcId="{04B33E5A-8345-4EAA-81F5-ABBE5543031D}" destId="{1FB362F2-310C-4D1B-82AD-7C98793B7903}" srcOrd="0" destOrd="0" presId="urn:microsoft.com/office/officeart/2008/layout/SquareAccentList"/>
    <dgm:cxn modelId="{0E498348-DC55-4B74-96E6-FAEBCDEF2D69}" srcId="{D4F54EFD-A749-4F6A-BAF5-8505D3B1CB4B}" destId="{F2BD9FD7-7052-4E32-A2DA-00AFA00A2CEA}" srcOrd="0" destOrd="0" parTransId="{56784A3A-0A8D-42B5-99AB-FE0F15B3A861}" sibTransId="{DAC0604C-3446-4549-8CC5-F87BA6E7FA1F}"/>
    <dgm:cxn modelId="{DF6DF275-0474-4418-AB3D-F2454B00708F}" type="presOf" srcId="{AF7E4C32-CC3C-46B5-B6E5-D482388DF7F3}" destId="{3F2A7CA8-7BF8-4251-B571-594E0011BFFB}" srcOrd="0" destOrd="0" presId="urn:microsoft.com/office/officeart/2008/layout/SquareAccentList"/>
    <dgm:cxn modelId="{6C36DB7E-6375-430C-99D4-E8BA32A30AFA}" srcId="{D9BD819B-BD49-48F3-92E4-6B0999D78444}" destId="{54C3EC52-A737-45FF-AE06-9A950857C814}" srcOrd="2" destOrd="0" parTransId="{1EDAE61A-048B-4F64-A355-EE7FC782F78A}" sibTransId="{E1A09730-0A27-41CC-B2BC-793CEC6E5B09}"/>
    <dgm:cxn modelId="{D3CE0188-231B-49EF-9F33-52894FAAADD0}" type="presOf" srcId="{F2BD9FD7-7052-4E32-A2DA-00AFA00A2CEA}" destId="{DBC8667B-4E9B-4C5C-A4F2-F33F26B5C4F1}" srcOrd="0" destOrd="0" presId="urn:microsoft.com/office/officeart/2008/layout/SquareAccentList"/>
    <dgm:cxn modelId="{33173EAD-02CE-492E-BA78-93DF460F4CFE}" srcId="{D4F54EFD-A749-4F6A-BAF5-8505D3B1CB4B}" destId="{EDA87475-7756-4B4A-8D16-7DAEECB12733}" srcOrd="2" destOrd="0" parTransId="{38D99CC6-AF0A-48F4-AAD0-B6D9269323FA}" sibTransId="{A9B67F6E-974D-4CEB-81AF-B94C32223644}"/>
    <dgm:cxn modelId="{7DC5E9B4-E3BB-47FA-8411-3E95C56D06FE}" srcId="{D4F54EFD-A749-4F6A-BAF5-8505D3B1CB4B}" destId="{4D996521-9738-40B0-82A5-05F2E45F0A0F}" srcOrd="1" destOrd="0" parTransId="{9275A474-3C5E-40E7-B601-51FADE544498}" sibTransId="{1D3591D3-6258-4B28-9FDB-5C851B556A91}"/>
    <dgm:cxn modelId="{CB9064B6-BEA6-4B73-BB6A-18A0DC9AD323}" type="presOf" srcId="{D4F54EFD-A749-4F6A-BAF5-8505D3B1CB4B}" destId="{E575C634-CF8A-499D-B975-2501588FFB27}" srcOrd="0" destOrd="0" presId="urn:microsoft.com/office/officeart/2008/layout/SquareAccentList"/>
    <dgm:cxn modelId="{BEE33EBF-04A8-44B2-B70C-5B5F5F9507A2}" type="presOf" srcId="{EDA87475-7756-4B4A-8D16-7DAEECB12733}" destId="{90C69450-B139-448B-B812-977747B50977}" srcOrd="0" destOrd="0" presId="urn:microsoft.com/office/officeart/2008/layout/SquareAccentList"/>
    <dgm:cxn modelId="{4F2EEBC2-D928-4864-AF68-9AABC5047CC8}" srcId="{AF7E4C32-CC3C-46B5-B6E5-D482388DF7F3}" destId="{D9BD819B-BD49-48F3-92E4-6B0999D78444}" srcOrd="0" destOrd="0" parTransId="{93755F16-7E45-4454-A5A4-23F9D1FD6669}" sibTransId="{15CA0A70-ABEA-4BED-B9AC-8017329CCA8F}"/>
    <dgm:cxn modelId="{B04650CB-4D2E-46DE-B502-FD2F0EC1C8F2}" type="presOf" srcId="{4D996521-9738-40B0-82A5-05F2E45F0A0F}" destId="{32034A47-CD72-448B-BCBE-5CA8A3FCF12E}" srcOrd="0" destOrd="0" presId="urn:microsoft.com/office/officeart/2008/layout/SquareAccentList"/>
    <dgm:cxn modelId="{51D20CD0-A471-47C1-9DDE-0E7A83C76835}" type="presOf" srcId="{DDEB04B0-67B8-439C-99D2-BA9D76632F1E}" destId="{00104B00-6139-4271-8F50-BFC6BCD54D4C}" srcOrd="0" destOrd="0" presId="urn:microsoft.com/office/officeart/2008/layout/SquareAccentList"/>
    <dgm:cxn modelId="{649680D9-F490-4D6A-9B47-7EA8E58785DC}" srcId="{AF7E4C32-CC3C-46B5-B6E5-D482388DF7F3}" destId="{D4F54EFD-A749-4F6A-BAF5-8505D3B1CB4B}" srcOrd="1" destOrd="0" parTransId="{C8DA59C8-794C-42B7-8E75-D1A97EF064B0}" sibTransId="{C3817AD2-103B-4B6E-9D6F-220D87DEAD54}"/>
    <dgm:cxn modelId="{2A666EEB-F6BD-4F13-80E7-15878F558598}" type="presOf" srcId="{D9BD819B-BD49-48F3-92E4-6B0999D78444}" destId="{E73E726E-59B1-40A4-A692-AAF4BE39716D}" srcOrd="0" destOrd="0" presId="urn:microsoft.com/office/officeart/2008/layout/SquareAccentList"/>
    <dgm:cxn modelId="{A877C4CB-510E-4425-8644-F6A6F16824BA}" type="presParOf" srcId="{3F2A7CA8-7BF8-4251-B571-594E0011BFFB}" destId="{03953E82-D915-44CE-A647-5E70CB430EF7}" srcOrd="0" destOrd="0" presId="urn:microsoft.com/office/officeart/2008/layout/SquareAccentList"/>
    <dgm:cxn modelId="{BAFD2424-8E0A-4DE4-AFEC-26B2402511A9}" type="presParOf" srcId="{03953E82-D915-44CE-A647-5E70CB430EF7}" destId="{4AEC6E30-5A71-42D4-A05B-7FC64AB83A1F}" srcOrd="0" destOrd="0" presId="urn:microsoft.com/office/officeart/2008/layout/SquareAccentList"/>
    <dgm:cxn modelId="{8A1DD913-B8BB-4AF9-A47C-90AE08CD6BF5}" type="presParOf" srcId="{4AEC6E30-5A71-42D4-A05B-7FC64AB83A1F}" destId="{AE5BB2E7-0FF4-40AE-8F90-F68816C9F618}" srcOrd="0" destOrd="0" presId="urn:microsoft.com/office/officeart/2008/layout/SquareAccentList"/>
    <dgm:cxn modelId="{7E5AB4F7-1D2D-4BF3-9365-1B1B228C0F47}" type="presParOf" srcId="{4AEC6E30-5A71-42D4-A05B-7FC64AB83A1F}" destId="{58724203-9F5C-457F-B1B1-8F983F6C6B65}" srcOrd="1" destOrd="0" presId="urn:microsoft.com/office/officeart/2008/layout/SquareAccentList"/>
    <dgm:cxn modelId="{8E9398A9-3EF5-4A37-A3FA-735C096E02F0}" type="presParOf" srcId="{4AEC6E30-5A71-42D4-A05B-7FC64AB83A1F}" destId="{E73E726E-59B1-40A4-A692-AAF4BE39716D}" srcOrd="2" destOrd="0" presId="urn:microsoft.com/office/officeart/2008/layout/SquareAccentList"/>
    <dgm:cxn modelId="{C16CD714-3DE8-4943-AE15-94BE4AF7609D}" type="presParOf" srcId="{03953E82-D915-44CE-A647-5E70CB430EF7}" destId="{50763410-4837-42AB-BADC-2DF2BCFEE5C6}" srcOrd="1" destOrd="0" presId="urn:microsoft.com/office/officeart/2008/layout/SquareAccentList"/>
    <dgm:cxn modelId="{8C4375D1-02D4-4D61-A8CC-1ABC7B4FE413}" type="presParOf" srcId="{50763410-4837-42AB-BADC-2DF2BCFEE5C6}" destId="{8F581A31-2586-490A-85BA-8A8C5A0ED44F}" srcOrd="0" destOrd="0" presId="urn:microsoft.com/office/officeart/2008/layout/SquareAccentList"/>
    <dgm:cxn modelId="{02C72B89-8572-4B91-9055-9E91D9E18965}" type="presParOf" srcId="{8F581A31-2586-490A-85BA-8A8C5A0ED44F}" destId="{B5CBE3E7-E729-42E8-AC42-039E55CD666E}" srcOrd="0" destOrd="0" presId="urn:microsoft.com/office/officeart/2008/layout/SquareAccentList"/>
    <dgm:cxn modelId="{81F77508-D9FC-44D3-837D-A4E48DABEB70}" type="presParOf" srcId="{8F581A31-2586-490A-85BA-8A8C5A0ED44F}" destId="{00104B00-6139-4271-8F50-BFC6BCD54D4C}" srcOrd="1" destOrd="0" presId="urn:microsoft.com/office/officeart/2008/layout/SquareAccentList"/>
    <dgm:cxn modelId="{0D16034F-99D4-42CB-BBF3-0AA6E7B9DFD2}" type="presParOf" srcId="{50763410-4837-42AB-BADC-2DF2BCFEE5C6}" destId="{05C81B58-1F46-44C0-83D0-43138AEFB77E}" srcOrd="1" destOrd="0" presId="urn:microsoft.com/office/officeart/2008/layout/SquareAccentList"/>
    <dgm:cxn modelId="{B84C4F65-C41D-4A4F-ACC4-6CBB63918607}" type="presParOf" srcId="{05C81B58-1F46-44C0-83D0-43138AEFB77E}" destId="{86DBEE1F-B0AB-400F-8EA2-5AB9DEED8BB9}" srcOrd="0" destOrd="0" presId="urn:microsoft.com/office/officeart/2008/layout/SquareAccentList"/>
    <dgm:cxn modelId="{683935D2-7667-4357-865F-10B17EE08E69}" type="presParOf" srcId="{05C81B58-1F46-44C0-83D0-43138AEFB77E}" destId="{1FB362F2-310C-4D1B-82AD-7C98793B7903}" srcOrd="1" destOrd="0" presId="urn:microsoft.com/office/officeart/2008/layout/SquareAccentList"/>
    <dgm:cxn modelId="{144F097A-A3B9-4693-9180-1A761FDF4BA2}" type="presParOf" srcId="{50763410-4837-42AB-BADC-2DF2BCFEE5C6}" destId="{57B17A5C-0B37-4C12-A278-ADA31D3F1519}" srcOrd="2" destOrd="0" presId="urn:microsoft.com/office/officeart/2008/layout/SquareAccentList"/>
    <dgm:cxn modelId="{9B9CA612-CE8B-403B-AB22-F227391F2316}" type="presParOf" srcId="{57B17A5C-0B37-4C12-A278-ADA31D3F1519}" destId="{C7303786-ED68-4B9C-B8A0-E46EBA947E98}" srcOrd="0" destOrd="0" presId="urn:microsoft.com/office/officeart/2008/layout/SquareAccentList"/>
    <dgm:cxn modelId="{B3876545-0468-480B-A597-D54885B882BF}" type="presParOf" srcId="{57B17A5C-0B37-4C12-A278-ADA31D3F1519}" destId="{CBB4FEFD-D8FB-4118-ACAA-1F52B443F2F5}" srcOrd="1" destOrd="0" presId="urn:microsoft.com/office/officeart/2008/layout/SquareAccentList"/>
    <dgm:cxn modelId="{85B0323E-E391-42FA-926C-763A489DC713}" type="presParOf" srcId="{3F2A7CA8-7BF8-4251-B571-594E0011BFFB}" destId="{13BE61F6-E922-40BE-B03D-7C383FA26600}" srcOrd="1" destOrd="0" presId="urn:microsoft.com/office/officeart/2008/layout/SquareAccentList"/>
    <dgm:cxn modelId="{F11604FF-ED3D-49D9-8FC5-2E9B28F06D9A}" type="presParOf" srcId="{13BE61F6-E922-40BE-B03D-7C383FA26600}" destId="{822C4210-C137-44B5-A226-E2F5A33E6883}" srcOrd="0" destOrd="0" presId="urn:microsoft.com/office/officeart/2008/layout/SquareAccentList"/>
    <dgm:cxn modelId="{D48636AE-78E1-4F5A-B25D-27949A0BDF1C}" type="presParOf" srcId="{822C4210-C137-44B5-A226-E2F5A33E6883}" destId="{BECC90D4-2423-4843-AA5A-2BA79C2CF4A7}" srcOrd="0" destOrd="0" presId="urn:microsoft.com/office/officeart/2008/layout/SquareAccentList"/>
    <dgm:cxn modelId="{0274F283-D419-4EC2-9BB6-AEAF82A017A0}" type="presParOf" srcId="{822C4210-C137-44B5-A226-E2F5A33E6883}" destId="{1478907D-2C77-42A5-9604-E451E878F059}" srcOrd="1" destOrd="0" presId="urn:microsoft.com/office/officeart/2008/layout/SquareAccentList"/>
    <dgm:cxn modelId="{58E9B6FC-F6BA-488D-8DDE-4DA6D834255C}" type="presParOf" srcId="{822C4210-C137-44B5-A226-E2F5A33E6883}" destId="{E575C634-CF8A-499D-B975-2501588FFB27}" srcOrd="2" destOrd="0" presId="urn:microsoft.com/office/officeart/2008/layout/SquareAccentList"/>
    <dgm:cxn modelId="{28BA3A13-3E12-4078-9507-E08D5AB0A702}" type="presParOf" srcId="{13BE61F6-E922-40BE-B03D-7C383FA26600}" destId="{859F7B3C-79BB-47C5-B13E-00CF312E765B}" srcOrd="1" destOrd="0" presId="urn:microsoft.com/office/officeart/2008/layout/SquareAccentList"/>
    <dgm:cxn modelId="{AD47E859-F1A7-445B-BE5F-52CB3FACD545}" type="presParOf" srcId="{859F7B3C-79BB-47C5-B13E-00CF312E765B}" destId="{F3C87EBA-A0A7-4F26-979A-5142EBAF544A}" srcOrd="0" destOrd="0" presId="urn:microsoft.com/office/officeart/2008/layout/SquareAccentList"/>
    <dgm:cxn modelId="{2E5BE224-9965-494D-BEEA-25C020377E08}" type="presParOf" srcId="{F3C87EBA-A0A7-4F26-979A-5142EBAF544A}" destId="{1FB080CF-5647-4A33-B624-88B3E6633B06}" srcOrd="0" destOrd="0" presId="urn:microsoft.com/office/officeart/2008/layout/SquareAccentList"/>
    <dgm:cxn modelId="{0BC38C48-C298-4B65-A460-F1F1B63F4833}" type="presParOf" srcId="{F3C87EBA-A0A7-4F26-979A-5142EBAF544A}" destId="{DBC8667B-4E9B-4C5C-A4F2-F33F26B5C4F1}" srcOrd="1" destOrd="0" presId="urn:microsoft.com/office/officeart/2008/layout/SquareAccentList"/>
    <dgm:cxn modelId="{94784A99-F78E-494A-A269-4F18E5715F6A}" type="presParOf" srcId="{859F7B3C-79BB-47C5-B13E-00CF312E765B}" destId="{8AE63AF0-DECF-4CD5-9992-E975C9F0C097}" srcOrd="1" destOrd="0" presId="urn:microsoft.com/office/officeart/2008/layout/SquareAccentList"/>
    <dgm:cxn modelId="{25A47513-4188-4D7B-845F-400780434A70}" type="presParOf" srcId="{8AE63AF0-DECF-4CD5-9992-E975C9F0C097}" destId="{7B2C985A-B242-4414-8F4F-65CC414449CF}" srcOrd="0" destOrd="0" presId="urn:microsoft.com/office/officeart/2008/layout/SquareAccentList"/>
    <dgm:cxn modelId="{46DA410C-D5D2-4DCA-B549-1E711AFFB15E}" type="presParOf" srcId="{8AE63AF0-DECF-4CD5-9992-E975C9F0C097}" destId="{32034A47-CD72-448B-BCBE-5CA8A3FCF12E}" srcOrd="1" destOrd="0" presId="urn:microsoft.com/office/officeart/2008/layout/SquareAccentList"/>
    <dgm:cxn modelId="{2ADE587B-D06B-48FA-A317-9C88EF80C6A5}" type="presParOf" srcId="{859F7B3C-79BB-47C5-B13E-00CF312E765B}" destId="{060CB2A4-BCD5-4A87-9AA4-C60EF4301338}" srcOrd="2" destOrd="0" presId="urn:microsoft.com/office/officeart/2008/layout/SquareAccentList"/>
    <dgm:cxn modelId="{B74BC1B4-30D0-43E8-835D-EA75A6C74251}" type="presParOf" srcId="{060CB2A4-BCD5-4A87-9AA4-C60EF4301338}" destId="{F686912D-36D3-4B72-AE1E-B6304CB7C1EA}" srcOrd="0" destOrd="0" presId="urn:microsoft.com/office/officeart/2008/layout/SquareAccentList"/>
    <dgm:cxn modelId="{491DFAE7-94B4-4ECF-88E3-AFE78978ADEA}" type="presParOf" srcId="{060CB2A4-BCD5-4A87-9AA4-C60EF4301338}" destId="{90C69450-B139-448B-B812-977747B50977}"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7C079F-B747-4C5F-9BE1-299DC1CF46D3}">
      <dsp:nvSpPr>
        <dsp:cNvPr id="0" name=""/>
        <dsp:cNvSpPr/>
      </dsp:nvSpPr>
      <dsp:spPr>
        <a:xfrm>
          <a:off x="0" y="3360208"/>
          <a:ext cx="8128000" cy="97631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a:t>作業内容</a:t>
          </a:r>
        </a:p>
      </dsp:txBody>
      <dsp:txXfrm>
        <a:off x="0" y="3360208"/>
        <a:ext cx="2438400" cy="976312"/>
      </dsp:txXfrm>
    </dsp:sp>
    <dsp:sp modelId="{3B7B40E9-B0E4-49FB-95C1-EC642EC7D9B0}">
      <dsp:nvSpPr>
        <dsp:cNvPr id="0" name=""/>
        <dsp:cNvSpPr/>
      </dsp:nvSpPr>
      <dsp:spPr>
        <a:xfrm>
          <a:off x="0" y="2221177"/>
          <a:ext cx="8128000" cy="97631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a:t>作業種</a:t>
          </a:r>
        </a:p>
      </dsp:txBody>
      <dsp:txXfrm>
        <a:off x="0" y="2221177"/>
        <a:ext cx="2438400" cy="976312"/>
      </dsp:txXfrm>
    </dsp:sp>
    <dsp:sp modelId="{DCB74FE5-BF29-4501-A160-C2244C7B5DEF}">
      <dsp:nvSpPr>
        <dsp:cNvPr id="0" name=""/>
        <dsp:cNvSpPr/>
      </dsp:nvSpPr>
      <dsp:spPr>
        <a:xfrm>
          <a:off x="0" y="1082145"/>
          <a:ext cx="8128000" cy="976312"/>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endParaRPr kumimoji="1" lang="ja-JP" altLang="en-US" sz="2000" kern="1200"/>
        </a:p>
      </dsp:txBody>
      <dsp:txXfrm>
        <a:off x="0" y="1082145"/>
        <a:ext cx="2438400" cy="976312"/>
      </dsp:txXfrm>
    </dsp:sp>
    <dsp:sp modelId="{4EF2E16D-DF86-4CD7-B4B2-C0EC9D0BD088}">
      <dsp:nvSpPr>
        <dsp:cNvPr id="0" name=""/>
        <dsp:cNvSpPr/>
      </dsp:nvSpPr>
      <dsp:spPr>
        <a:xfrm>
          <a:off x="4771445" y="1163505"/>
          <a:ext cx="1821042" cy="8135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en-US" altLang="ja-JP" sz="2400" kern="1200"/>
            <a:t>ONEGAME</a:t>
          </a:r>
          <a:endParaRPr kumimoji="1" lang="ja-JP" altLang="en-US" sz="2400" kern="1200"/>
        </a:p>
      </dsp:txBody>
      <dsp:txXfrm>
        <a:off x="4795274" y="1187334"/>
        <a:ext cx="1773384" cy="765935"/>
      </dsp:txXfrm>
    </dsp:sp>
    <dsp:sp modelId="{AF59529B-3666-499C-9924-EA00D09B29B7}">
      <dsp:nvSpPr>
        <dsp:cNvPr id="0" name=""/>
        <dsp:cNvSpPr/>
      </dsp:nvSpPr>
      <dsp:spPr>
        <a:xfrm>
          <a:off x="4299480" y="1977099"/>
          <a:ext cx="1382485" cy="325437"/>
        </a:xfrm>
        <a:custGeom>
          <a:avLst/>
          <a:gdLst/>
          <a:ahLst/>
          <a:cxnLst/>
          <a:rect l="0" t="0" r="0" b="0"/>
          <a:pathLst>
            <a:path>
              <a:moveTo>
                <a:pt x="1382485" y="0"/>
              </a:moveTo>
              <a:lnTo>
                <a:pt x="1382485" y="162718"/>
              </a:lnTo>
              <a:lnTo>
                <a:pt x="0" y="162718"/>
              </a:lnTo>
              <a:lnTo>
                <a:pt x="0" y="325437"/>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ECBA72-99F0-4697-B518-8A995543F19D}">
      <dsp:nvSpPr>
        <dsp:cNvPr id="0" name=""/>
        <dsp:cNvSpPr/>
      </dsp:nvSpPr>
      <dsp:spPr>
        <a:xfrm>
          <a:off x="3401517" y="2302536"/>
          <a:ext cx="1795926" cy="8135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a:t>イベント</a:t>
          </a:r>
        </a:p>
      </dsp:txBody>
      <dsp:txXfrm>
        <a:off x="3425346" y="2326365"/>
        <a:ext cx="1748268" cy="765935"/>
      </dsp:txXfrm>
    </dsp:sp>
    <dsp:sp modelId="{7B70B2A4-56C9-465D-8BD7-1C19DC741381}">
      <dsp:nvSpPr>
        <dsp:cNvPr id="0" name=""/>
        <dsp:cNvSpPr/>
      </dsp:nvSpPr>
      <dsp:spPr>
        <a:xfrm>
          <a:off x="3202727" y="3116130"/>
          <a:ext cx="1096752" cy="325437"/>
        </a:xfrm>
        <a:custGeom>
          <a:avLst/>
          <a:gdLst/>
          <a:ahLst/>
          <a:cxnLst/>
          <a:rect l="0" t="0" r="0" b="0"/>
          <a:pathLst>
            <a:path>
              <a:moveTo>
                <a:pt x="1096752" y="0"/>
              </a:moveTo>
              <a:lnTo>
                <a:pt x="1096752" y="162718"/>
              </a:lnTo>
              <a:lnTo>
                <a:pt x="0" y="162718"/>
              </a:lnTo>
              <a:lnTo>
                <a:pt x="0" y="325437"/>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E3365A-C369-478D-B633-D0D4E7AC4D62}">
      <dsp:nvSpPr>
        <dsp:cNvPr id="0" name=""/>
        <dsp:cNvSpPr/>
      </dsp:nvSpPr>
      <dsp:spPr>
        <a:xfrm>
          <a:off x="2441423" y="3441567"/>
          <a:ext cx="1522608" cy="8135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a:t>動画編集</a:t>
          </a:r>
        </a:p>
      </dsp:txBody>
      <dsp:txXfrm>
        <a:off x="2465252" y="3465396"/>
        <a:ext cx="1474950" cy="765935"/>
      </dsp:txXfrm>
    </dsp:sp>
    <dsp:sp modelId="{D149EF0A-157C-4E38-AF13-889E9242143E}">
      <dsp:nvSpPr>
        <dsp:cNvPr id="0" name=""/>
        <dsp:cNvSpPr/>
      </dsp:nvSpPr>
      <dsp:spPr>
        <a:xfrm>
          <a:off x="4299480" y="3116130"/>
          <a:ext cx="944362" cy="325437"/>
        </a:xfrm>
        <a:custGeom>
          <a:avLst/>
          <a:gdLst/>
          <a:ahLst/>
          <a:cxnLst/>
          <a:rect l="0" t="0" r="0" b="0"/>
          <a:pathLst>
            <a:path>
              <a:moveTo>
                <a:pt x="0" y="0"/>
              </a:moveTo>
              <a:lnTo>
                <a:pt x="0" y="162718"/>
              </a:lnTo>
              <a:lnTo>
                <a:pt x="944362" y="162718"/>
              </a:lnTo>
              <a:lnTo>
                <a:pt x="944362" y="325437"/>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766EC7-EA8E-4239-9642-4E0A642716B4}">
      <dsp:nvSpPr>
        <dsp:cNvPr id="0" name=""/>
        <dsp:cNvSpPr/>
      </dsp:nvSpPr>
      <dsp:spPr>
        <a:xfrm>
          <a:off x="4330149" y="3441567"/>
          <a:ext cx="1827388" cy="8135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a:t>アナウンス</a:t>
          </a:r>
          <a:r>
            <a:rPr kumimoji="1" lang="ja-JP" altLang="en-US" sz="1050" kern="1200"/>
            <a:t>・</a:t>
          </a:r>
          <a:r>
            <a:rPr kumimoji="1" lang="ja-JP" altLang="en-US" sz="1100" kern="1200"/>
            <a:t>司会進行</a:t>
          </a:r>
          <a:endParaRPr kumimoji="1" lang="en-US" altLang="ja-JP" sz="1100" kern="1200"/>
        </a:p>
        <a:p>
          <a:pPr marL="0" lvl="0" indent="0" algn="ctr" defTabSz="488950">
            <a:lnSpc>
              <a:spcPct val="90000"/>
            </a:lnSpc>
            <a:spcBef>
              <a:spcPct val="0"/>
            </a:spcBef>
            <a:spcAft>
              <a:spcPct val="35000"/>
            </a:spcAft>
            <a:buNone/>
          </a:pPr>
          <a:r>
            <a:rPr kumimoji="1" lang="ja-JP" altLang="en-US" sz="1200" kern="1200"/>
            <a:t>撮影班</a:t>
          </a:r>
          <a:endParaRPr kumimoji="1" lang="en-US" altLang="ja-JP" sz="1200" kern="1200"/>
        </a:p>
        <a:p>
          <a:pPr marL="0" lvl="0" indent="0" algn="ctr" defTabSz="488950">
            <a:lnSpc>
              <a:spcPct val="90000"/>
            </a:lnSpc>
            <a:spcBef>
              <a:spcPct val="0"/>
            </a:spcBef>
            <a:spcAft>
              <a:spcPct val="35000"/>
            </a:spcAft>
            <a:buNone/>
          </a:pPr>
          <a:r>
            <a:rPr kumimoji="1" lang="en-US" altLang="ja-JP" sz="1200" kern="1200"/>
            <a:t>E</a:t>
          </a:r>
          <a:r>
            <a:rPr kumimoji="1" lang="ja-JP" altLang="en-US" sz="1200" kern="1200"/>
            <a:t>スポーツ選手</a:t>
          </a:r>
          <a:endParaRPr kumimoji="1" lang="en-US" altLang="ja-JP" sz="1400" kern="1200"/>
        </a:p>
      </dsp:txBody>
      <dsp:txXfrm>
        <a:off x="4353978" y="3465396"/>
        <a:ext cx="1779730" cy="765935"/>
      </dsp:txXfrm>
    </dsp:sp>
    <dsp:sp modelId="{E1DFB84E-EF33-4017-B2E3-B1C145BE289C}">
      <dsp:nvSpPr>
        <dsp:cNvPr id="0" name=""/>
        <dsp:cNvSpPr/>
      </dsp:nvSpPr>
      <dsp:spPr>
        <a:xfrm>
          <a:off x="5681966" y="1977099"/>
          <a:ext cx="1451883" cy="325437"/>
        </a:xfrm>
        <a:custGeom>
          <a:avLst/>
          <a:gdLst/>
          <a:ahLst/>
          <a:cxnLst/>
          <a:rect l="0" t="0" r="0" b="0"/>
          <a:pathLst>
            <a:path>
              <a:moveTo>
                <a:pt x="0" y="0"/>
              </a:moveTo>
              <a:lnTo>
                <a:pt x="0" y="162718"/>
              </a:lnTo>
              <a:lnTo>
                <a:pt x="1451883" y="162718"/>
              </a:lnTo>
              <a:lnTo>
                <a:pt x="1451883" y="325437"/>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4FE76A-2438-4C8C-B89E-70B48B5785AA}">
      <dsp:nvSpPr>
        <dsp:cNvPr id="0" name=""/>
        <dsp:cNvSpPr/>
      </dsp:nvSpPr>
      <dsp:spPr>
        <a:xfrm>
          <a:off x="6305284" y="2302536"/>
          <a:ext cx="1657131" cy="8135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kumimoji="1" lang="ja-JP" altLang="en-US" sz="2400" kern="1200"/>
            <a:t>受注生産</a:t>
          </a:r>
        </a:p>
      </dsp:txBody>
      <dsp:txXfrm>
        <a:off x="6329113" y="2326365"/>
        <a:ext cx="1609473" cy="765935"/>
      </dsp:txXfrm>
    </dsp:sp>
    <dsp:sp modelId="{FCA2C70B-919B-4D2A-8635-DC0E3DC6D19F}">
      <dsp:nvSpPr>
        <dsp:cNvPr id="0" name=""/>
        <dsp:cNvSpPr/>
      </dsp:nvSpPr>
      <dsp:spPr>
        <a:xfrm>
          <a:off x="7088130" y="3116130"/>
          <a:ext cx="91440" cy="325437"/>
        </a:xfrm>
        <a:custGeom>
          <a:avLst/>
          <a:gdLst/>
          <a:ahLst/>
          <a:cxnLst/>
          <a:rect l="0" t="0" r="0" b="0"/>
          <a:pathLst>
            <a:path>
              <a:moveTo>
                <a:pt x="45720" y="0"/>
              </a:moveTo>
              <a:lnTo>
                <a:pt x="45720" y="325437"/>
              </a:lnTo>
            </a:path>
          </a:pathLst>
        </a:custGeom>
        <a:noFill/>
        <a:ln w="1905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360633-539A-47C0-BE57-734CAB6C49B6}">
      <dsp:nvSpPr>
        <dsp:cNvPr id="0" name=""/>
        <dsp:cNvSpPr/>
      </dsp:nvSpPr>
      <dsp:spPr>
        <a:xfrm>
          <a:off x="6523654" y="3441567"/>
          <a:ext cx="1220390" cy="81359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a:t>動画編集</a:t>
          </a:r>
          <a:endParaRPr kumimoji="1" lang="en-US" altLang="ja-JP" sz="1200" kern="1200"/>
        </a:p>
        <a:p>
          <a:pPr marL="0" lvl="0" indent="0" algn="ctr" defTabSz="533400">
            <a:lnSpc>
              <a:spcPct val="90000"/>
            </a:lnSpc>
            <a:spcBef>
              <a:spcPct val="0"/>
            </a:spcBef>
            <a:spcAft>
              <a:spcPct val="35000"/>
            </a:spcAft>
            <a:buNone/>
          </a:pPr>
          <a:r>
            <a:rPr kumimoji="1" lang="en-US" altLang="ja-JP" sz="1200" kern="1200"/>
            <a:t>PC</a:t>
          </a:r>
          <a:r>
            <a:rPr kumimoji="1" lang="ja-JP" altLang="en-US" sz="1200" kern="1200"/>
            <a:t>入力</a:t>
          </a:r>
          <a:endParaRPr kumimoji="1" lang="en-US" altLang="ja-JP" sz="1200" kern="1200"/>
        </a:p>
        <a:p>
          <a:pPr marL="0" lvl="0" indent="0" algn="ctr" defTabSz="533400">
            <a:lnSpc>
              <a:spcPct val="90000"/>
            </a:lnSpc>
            <a:spcBef>
              <a:spcPct val="0"/>
            </a:spcBef>
            <a:spcAft>
              <a:spcPct val="35000"/>
            </a:spcAft>
            <a:buNone/>
          </a:pPr>
          <a:r>
            <a:rPr kumimoji="1" lang="ja-JP" altLang="en-US" sz="1200" kern="1200"/>
            <a:t>その他</a:t>
          </a:r>
          <a:endParaRPr kumimoji="1" lang="en-US" altLang="ja-JP" sz="1200" kern="1200"/>
        </a:p>
      </dsp:txBody>
      <dsp:txXfrm>
        <a:off x="6547483" y="3465396"/>
        <a:ext cx="1172732" cy="765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0E7F37-F941-4952-9806-8A2B0AA77C62}">
      <dsp:nvSpPr>
        <dsp:cNvPr id="0" name=""/>
        <dsp:cNvSpPr/>
      </dsp:nvSpPr>
      <dsp:spPr>
        <a:xfrm>
          <a:off x="0" y="439039"/>
          <a:ext cx="3714955" cy="1007985"/>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3279A55-7A20-4F90-96AC-D022FE9BB051}">
      <dsp:nvSpPr>
        <dsp:cNvPr id="0" name=""/>
        <dsp:cNvSpPr/>
      </dsp:nvSpPr>
      <dsp:spPr>
        <a:xfrm>
          <a:off x="185747" y="10999"/>
          <a:ext cx="2600468" cy="8560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292" tIns="0" rIns="98292" bIns="0" numCol="1" spcCol="1270" anchor="ctr" anchorCtr="0">
          <a:noAutofit/>
        </a:bodyPr>
        <a:lstStyle/>
        <a:p>
          <a:pPr marL="0" lvl="0" indent="0" algn="l" defTabSz="1289050">
            <a:lnSpc>
              <a:spcPct val="90000"/>
            </a:lnSpc>
            <a:spcBef>
              <a:spcPct val="0"/>
            </a:spcBef>
            <a:spcAft>
              <a:spcPct val="35000"/>
            </a:spcAft>
            <a:buNone/>
          </a:pPr>
          <a:r>
            <a:rPr kumimoji="1" lang="ja-JP" altLang="en-US" sz="2900" kern="1200"/>
            <a:t>施設内作業</a:t>
          </a:r>
        </a:p>
      </dsp:txBody>
      <dsp:txXfrm>
        <a:off x="227537" y="52789"/>
        <a:ext cx="2516888" cy="772500"/>
      </dsp:txXfrm>
    </dsp:sp>
    <dsp:sp modelId="{1A9F25C8-06E8-43F5-A4BE-DC6B4F4CEB59}">
      <dsp:nvSpPr>
        <dsp:cNvPr id="0" name=""/>
        <dsp:cNvSpPr/>
      </dsp:nvSpPr>
      <dsp:spPr>
        <a:xfrm>
          <a:off x="0" y="2031664"/>
          <a:ext cx="3714955" cy="1005588"/>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C1BEC71-653F-4697-ACA8-F248748B4909}">
      <dsp:nvSpPr>
        <dsp:cNvPr id="0" name=""/>
        <dsp:cNvSpPr/>
      </dsp:nvSpPr>
      <dsp:spPr>
        <a:xfrm>
          <a:off x="185747" y="1603624"/>
          <a:ext cx="2600468" cy="8560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292" tIns="0" rIns="98292" bIns="0" numCol="1" spcCol="1270" anchor="ctr" anchorCtr="0">
          <a:noAutofit/>
        </a:bodyPr>
        <a:lstStyle/>
        <a:p>
          <a:pPr marL="0" lvl="0" indent="0" algn="l" defTabSz="1289050">
            <a:lnSpc>
              <a:spcPct val="90000"/>
            </a:lnSpc>
            <a:spcBef>
              <a:spcPct val="0"/>
            </a:spcBef>
            <a:spcAft>
              <a:spcPct val="35000"/>
            </a:spcAft>
            <a:buNone/>
          </a:pPr>
          <a:r>
            <a:rPr kumimoji="1" lang="ja-JP" altLang="en-US" sz="2900" kern="1200"/>
            <a:t>施設外作業</a:t>
          </a:r>
        </a:p>
      </dsp:txBody>
      <dsp:txXfrm>
        <a:off x="227537" y="1645414"/>
        <a:ext cx="2516888" cy="772500"/>
      </dsp:txXfrm>
    </dsp:sp>
    <dsp:sp modelId="{22004975-FE98-4B33-B46D-08BAB98916DA}">
      <dsp:nvSpPr>
        <dsp:cNvPr id="0" name=""/>
        <dsp:cNvSpPr/>
      </dsp:nvSpPr>
      <dsp:spPr>
        <a:xfrm>
          <a:off x="0" y="3518020"/>
          <a:ext cx="3714955" cy="978438"/>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452DB4-3A18-4A3E-B374-D79038355401}">
      <dsp:nvSpPr>
        <dsp:cNvPr id="0" name=""/>
        <dsp:cNvSpPr/>
      </dsp:nvSpPr>
      <dsp:spPr>
        <a:xfrm>
          <a:off x="185747" y="3193852"/>
          <a:ext cx="2600468" cy="8560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292" tIns="0" rIns="98292" bIns="0" numCol="1" spcCol="1270" anchor="ctr" anchorCtr="0">
          <a:noAutofit/>
        </a:bodyPr>
        <a:lstStyle/>
        <a:p>
          <a:pPr marL="0" lvl="0" indent="0" algn="l" defTabSz="1289050">
            <a:lnSpc>
              <a:spcPct val="90000"/>
            </a:lnSpc>
            <a:spcBef>
              <a:spcPct val="0"/>
            </a:spcBef>
            <a:spcAft>
              <a:spcPct val="35000"/>
            </a:spcAft>
            <a:buNone/>
          </a:pPr>
          <a:r>
            <a:rPr kumimoji="1" lang="ja-JP" altLang="en-US" sz="2900" kern="1200"/>
            <a:t>在宅就労</a:t>
          </a:r>
        </a:p>
      </dsp:txBody>
      <dsp:txXfrm>
        <a:off x="227537" y="3235642"/>
        <a:ext cx="2516888" cy="772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B33337-1317-4118-A778-1541AD89CB48}">
      <dsp:nvSpPr>
        <dsp:cNvPr id="0" name=""/>
        <dsp:cNvSpPr/>
      </dsp:nvSpPr>
      <dsp:spPr>
        <a:xfrm>
          <a:off x="329933" y="1061"/>
          <a:ext cx="3119437" cy="15597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775" tIns="69850" rIns="104775" bIns="69850" numCol="1" spcCol="1270" anchor="ctr" anchorCtr="0">
          <a:noAutofit/>
        </a:bodyPr>
        <a:lstStyle/>
        <a:p>
          <a:pPr marL="0" lvl="0" indent="0" algn="ctr" defTabSz="2444750">
            <a:lnSpc>
              <a:spcPct val="90000"/>
            </a:lnSpc>
            <a:spcBef>
              <a:spcPct val="0"/>
            </a:spcBef>
            <a:spcAft>
              <a:spcPct val="35000"/>
            </a:spcAft>
            <a:buNone/>
          </a:pPr>
          <a:r>
            <a:rPr kumimoji="1" lang="ja-JP" altLang="en-US" sz="5500" kern="1200"/>
            <a:t>イベント</a:t>
          </a:r>
        </a:p>
      </dsp:txBody>
      <dsp:txXfrm>
        <a:off x="375616" y="46744"/>
        <a:ext cx="3028071" cy="1468352"/>
      </dsp:txXfrm>
    </dsp:sp>
    <dsp:sp modelId="{CD705257-4B36-47FD-AFFF-43C34F0FBC21}">
      <dsp:nvSpPr>
        <dsp:cNvPr id="0" name=""/>
        <dsp:cNvSpPr/>
      </dsp:nvSpPr>
      <dsp:spPr>
        <a:xfrm>
          <a:off x="641877" y="1560780"/>
          <a:ext cx="311943" cy="1169789"/>
        </a:xfrm>
        <a:custGeom>
          <a:avLst/>
          <a:gdLst/>
          <a:ahLst/>
          <a:cxnLst/>
          <a:rect l="0" t="0" r="0" b="0"/>
          <a:pathLst>
            <a:path>
              <a:moveTo>
                <a:pt x="0" y="0"/>
              </a:moveTo>
              <a:lnTo>
                <a:pt x="0" y="1169789"/>
              </a:lnTo>
              <a:lnTo>
                <a:pt x="311943" y="1169789"/>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5F3D34-5061-4A0E-83C9-298A8F357DAF}">
      <dsp:nvSpPr>
        <dsp:cNvPr id="0" name=""/>
        <dsp:cNvSpPr/>
      </dsp:nvSpPr>
      <dsp:spPr>
        <a:xfrm>
          <a:off x="953820" y="1950709"/>
          <a:ext cx="2495549" cy="155971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48260" rIns="72390" bIns="48260" numCol="1" spcCol="1270" anchor="ctr" anchorCtr="0">
          <a:noAutofit/>
        </a:bodyPr>
        <a:lstStyle/>
        <a:p>
          <a:pPr marL="0" lvl="0" indent="0" algn="ctr" defTabSz="1689100">
            <a:lnSpc>
              <a:spcPct val="90000"/>
            </a:lnSpc>
            <a:spcBef>
              <a:spcPct val="0"/>
            </a:spcBef>
            <a:spcAft>
              <a:spcPct val="35000"/>
            </a:spcAft>
            <a:buNone/>
          </a:pPr>
          <a:r>
            <a:rPr kumimoji="1" lang="en-US" altLang="ja-JP" sz="3800" kern="1200"/>
            <a:t>e</a:t>
          </a:r>
          <a:r>
            <a:rPr kumimoji="1" lang="ja-JP" altLang="en-US" sz="3800" kern="1200"/>
            <a:t>スポーツ</a:t>
          </a:r>
        </a:p>
      </dsp:txBody>
      <dsp:txXfrm>
        <a:off x="999503" y="1996392"/>
        <a:ext cx="2404183" cy="1468352"/>
      </dsp:txXfrm>
    </dsp:sp>
    <dsp:sp modelId="{11DDB9AB-D230-42F8-8AA3-719213C9A7E5}">
      <dsp:nvSpPr>
        <dsp:cNvPr id="0" name=""/>
        <dsp:cNvSpPr/>
      </dsp:nvSpPr>
      <dsp:spPr>
        <a:xfrm>
          <a:off x="641877" y="1560780"/>
          <a:ext cx="311943" cy="2984217"/>
        </a:xfrm>
        <a:custGeom>
          <a:avLst/>
          <a:gdLst/>
          <a:ahLst/>
          <a:cxnLst/>
          <a:rect l="0" t="0" r="0" b="0"/>
          <a:pathLst>
            <a:path>
              <a:moveTo>
                <a:pt x="0" y="0"/>
              </a:moveTo>
              <a:lnTo>
                <a:pt x="0" y="2984217"/>
              </a:lnTo>
              <a:lnTo>
                <a:pt x="311943" y="2984217"/>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C211AE-396F-4FF9-B9A4-27D399560FF8}">
      <dsp:nvSpPr>
        <dsp:cNvPr id="0" name=""/>
        <dsp:cNvSpPr/>
      </dsp:nvSpPr>
      <dsp:spPr>
        <a:xfrm>
          <a:off x="953820" y="3900358"/>
          <a:ext cx="2495549" cy="128927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48260" rIns="72390" bIns="48260" numCol="1" spcCol="1270" anchor="ctr" anchorCtr="0">
          <a:noAutofit/>
        </a:bodyPr>
        <a:lstStyle/>
        <a:p>
          <a:pPr marL="0" lvl="0" indent="0" algn="ctr" defTabSz="1689100">
            <a:lnSpc>
              <a:spcPct val="90000"/>
            </a:lnSpc>
            <a:spcBef>
              <a:spcPct val="0"/>
            </a:spcBef>
            <a:spcAft>
              <a:spcPct val="35000"/>
            </a:spcAft>
            <a:buNone/>
          </a:pPr>
          <a:r>
            <a:rPr kumimoji="1" lang="ja-JP" altLang="en-US" sz="3800" kern="1200"/>
            <a:t>レク提供</a:t>
          </a:r>
        </a:p>
      </dsp:txBody>
      <dsp:txXfrm>
        <a:off x="991582" y="3938120"/>
        <a:ext cx="2420025" cy="1213755"/>
      </dsp:txXfrm>
    </dsp:sp>
    <dsp:sp modelId="{6E871044-F264-40E0-AEE2-E9B307E55FC0}">
      <dsp:nvSpPr>
        <dsp:cNvPr id="0" name=""/>
        <dsp:cNvSpPr/>
      </dsp:nvSpPr>
      <dsp:spPr>
        <a:xfrm>
          <a:off x="4229230" y="1061"/>
          <a:ext cx="3119437" cy="15597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775" tIns="69850" rIns="104775" bIns="69850" numCol="1" spcCol="1270" anchor="ctr" anchorCtr="0">
          <a:noAutofit/>
        </a:bodyPr>
        <a:lstStyle/>
        <a:p>
          <a:pPr marL="0" lvl="0" indent="0" algn="ctr" defTabSz="2444750">
            <a:lnSpc>
              <a:spcPct val="90000"/>
            </a:lnSpc>
            <a:spcBef>
              <a:spcPct val="0"/>
            </a:spcBef>
            <a:spcAft>
              <a:spcPct val="35000"/>
            </a:spcAft>
            <a:buNone/>
          </a:pPr>
          <a:r>
            <a:rPr kumimoji="1" lang="ja-JP" altLang="en-US" sz="5500" kern="1200"/>
            <a:t>受注生産</a:t>
          </a:r>
        </a:p>
      </dsp:txBody>
      <dsp:txXfrm>
        <a:off x="4274913" y="46744"/>
        <a:ext cx="3028071" cy="1468352"/>
      </dsp:txXfrm>
    </dsp:sp>
    <dsp:sp modelId="{8B2D12E9-1257-4974-BD71-3B782F6B765C}">
      <dsp:nvSpPr>
        <dsp:cNvPr id="0" name=""/>
        <dsp:cNvSpPr/>
      </dsp:nvSpPr>
      <dsp:spPr>
        <a:xfrm>
          <a:off x="4541174" y="1560780"/>
          <a:ext cx="311943" cy="1306311"/>
        </a:xfrm>
        <a:custGeom>
          <a:avLst/>
          <a:gdLst/>
          <a:ahLst/>
          <a:cxnLst/>
          <a:rect l="0" t="0" r="0" b="0"/>
          <a:pathLst>
            <a:path>
              <a:moveTo>
                <a:pt x="0" y="0"/>
              </a:moveTo>
              <a:lnTo>
                <a:pt x="0" y="1306311"/>
              </a:lnTo>
              <a:lnTo>
                <a:pt x="311943" y="1306311"/>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E677A4-9F59-4D24-BEEF-29D3F3E93468}">
      <dsp:nvSpPr>
        <dsp:cNvPr id="0" name=""/>
        <dsp:cNvSpPr/>
      </dsp:nvSpPr>
      <dsp:spPr>
        <a:xfrm>
          <a:off x="4853117" y="1950709"/>
          <a:ext cx="2944948" cy="183276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48260" rIns="72390" bIns="48260" numCol="1" spcCol="1270" anchor="ctr" anchorCtr="0">
          <a:noAutofit/>
        </a:bodyPr>
        <a:lstStyle/>
        <a:p>
          <a:pPr marL="0" lvl="0" indent="0" algn="ctr" defTabSz="1689100">
            <a:lnSpc>
              <a:spcPct val="90000"/>
            </a:lnSpc>
            <a:spcBef>
              <a:spcPct val="0"/>
            </a:spcBef>
            <a:spcAft>
              <a:spcPct val="35000"/>
            </a:spcAft>
            <a:buNone/>
          </a:pPr>
          <a:r>
            <a:rPr kumimoji="1" lang="ja-JP" altLang="en-US" sz="3800" kern="1200"/>
            <a:t>検品・梱包出荷作業</a:t>
          </a:r>
        </a:p>
      </dsp:txBody>
      <dsp:txXfrm>
        <a:off x="4906797" y="2004389"/>
        <a:ext cx="2837588" cy="1725403"/>
      </dsp:txXfrm>
    </dsp:sp>
    <dsp:sp modelId="{7C14FFBE-0657-4662-8997-4822C20A6A67}">
      <dsp:nvSpPr>
        <dsp:cNvPr id="0" name=""/>
        <dsp:cNvSpPr/>
      </dsp:nvSpPr>
      <dsp:spPr>
        <a:xfrm>
          <a:off x="4541174" y="1560780"/>
          <a:ext cx="335826" cy="3102865"/>
        </a:xfrm>
        <a:custGeom>
          <a:avLst/>
          <a:gdLst/>
          <a:ahLst/>
          <a:cxnLst/>
          <a:rect l="0" t="0" r="0" b="0"/>
          <a:pathLst>
            <a:path>
              <a:moveTo>
                <a:pt x="0" y="0"/>
              </a:moveTo>
              <a:lnTo>
                <a:pt x="0" y="3102865"/>
              </a:lnTo>
              <a:lnTo>
                <a:pt x="335826" y="3102865"/>
              </a:lnTo>
            </a:path>
          </a:pathLst>
        </a:cu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D0B686-18BB-4BDB-80D7-E6EAFE6C0CCE}">
      <dsp:nvSpPr>
        <dsp:cNvPr id="0" name=""/>
        <dsp:cNvSpPr/>
      </dsp:nvSpPr>
      <dsp:spPr>
        <a:xfrm>
          <a:off x="4877000" y="4041543"/>
          <a:ext cx="2495549" cy="124420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48260" rIns="72390" bIns="48260" numCol="1" spcCol="1270" anchor="ctr" anchorCtr="0">
          <a:noAutofit/>
        </a:bodyPr>
        <a:lstStyle/>
        <a:p>
          <a:pPr marL="0" lvl="0" indent="0" algn="ctr" defTabSz="1689100">
            <a:lnSpc>
              <a:spcPct val="90000"/>
            </a:lnSpc>
            <a:spcBef>
              <a:spcPct val="0"/>
            </a:spcBef>
            <a:spcAft>
              <a:spcPct val="35000"/>
            </a:spcAft>
            <a:buNone/>
          </a:pPr>
          <a:r>
            <a:rPr kumimoji="1" lang="en-US" altLang="ja-JP" sz="3800" kern="1200"/>
            <a:t>PC</a:t>
          </a:r>
          <a:r>
            <a:rPr kumimoji="1" lang="ja-JP" altLang="en-US" sz="3800" kern="1200"/>
            <a:t>入力</a:t>
          </a:r>
        </a:p>
      </dsp:txBody>
      <dsp:txXfrm>
        <a:off x="4913441" y="4077984"/>
        <a:ext cx="2422667" cy="11713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5BB2E7-0FF4-40AE-8F90-F68816C9F618}">
      <dsp:nvSpPr>
        <dsp:cNvPr id="0" name=""/>
        <dsp:cNvSpPr/>
      </dsp:nvSpPr>
      <dsp:spPr>
        <a:xfrm>
          <a:off x="3354" y="969372"/>
          <a:ext cx="4586712" cy="539613"/>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724203-9F5C-457F-B1B1-8F983F6C6B65}">
      <dsp:nvSpPr>
        <dsp:cNvPr id="0" name=""/>
        <dsp:cNvSpPr/>
      </dsp:nvSpPr>
      <dsp:spPr>
        <a:xfrm>
          <a:off x="3354" y="1172029"/>
          <a:ext cx="336956" cy="336956"/>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73E726E-59B1-40A4-A692-AAF4BE39716D}">
      <dsp:nvSpPr>
        <dsp:cNvPr id="0" name=""/>
        <dsp:cNvSpPr/>
      </dsp:nvSpPr>
      <dsp:spPr>
        <a:xfrm>
          <a:off x="3354" y="0"/>
          <a:ext cx="4586712" cy="969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915" tIns="54610" rIns="81915" bIns="54610" numCol="1" spcCol="1270" anchor="ctr" anchorCtr="0">
          <a:noAutofit/>
        </a:bodyPr>
        <a:lstStyle/>
        <a:p>
          <a:pPr marL="0" lvl="0" indent="0" algn="l" defTabSz="1911350">
            <a:lnSpc>
              <a:spcPct val="90000"/>
            </a:lnSpc>
            <a:spcBef>
              <a:spcPct val="0"/>
            </a:spcBef>
            <a:spcAft>
              <a:spcPct val="35000"/>
            </a:spcAft>
            <a:buNone/>
          </a:pPr>
          <a:r>
            <a:rPr kumimoji="1" lang="ja-JP" altLang="en-US" sz="4300" kern="1200"/>
            <a:t>施設内就労</a:t>
          </a:r>
        </a:p>
      </dsp:txBody>
      <dsp:txXfrm>
        <a:off x="3354" y="0"/>
        <a:ext cx="4586712" cy="969372"/>
      </dsp:txXfrm>
    </dsp:sp>
    <dsp:sp modelId="{B5CBE3E7-E729-42E8-AC42-039E55CD666E}">
      <dsp:nvSpPr>
        <dsp:cNvPr id="0" name=""/>
        <dsp:cNvSpPr/>
      </dsp:nvSpPr>
      <dsp:spPr>
        <a:xfrm>
          <a:off x="3354" y="1957464"/>
          <a:ext cx="336948" cy="336948"/>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104B00-6139-4271-8F50-BFC6BCD54D4C}">
      <dsp:nvSpPr>
        <dsp:cNvPr id="0" name=""/>
        <dsp:cNvSpPr/>
      </dsp:nvSpPr>
      <dsp:spPr>
        <a:xfrm>
          <a:off x="324424" y="1733225"/>
          <a:ext cx="4265642" cy="785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l" defTabSz="1022350">
            <a:lnSpc>
              <a:spcPct val="90000"/>
            </a:lnSpc>
            <a:spcBef>
              <a:spcPct val="0"/>
            </a:spcBef>
            <a:spcAft>
              <a:spcPct val="35000"/>
            </a:spcAft>
            <a:buNone/>
          </a:pPr>
          <a:r>
            <a:rPr kumimoji="1" lang="en-US" altLang="ja-JP" sz="2300" kern="1200">
              <a:latin typeface="Meiryo UI" panose="020B0604030504040204" pitchFamily="50" charset="-128"/>
              <a:ea typeface="Meiryo UI" panose="020B0604030504040204" pitchFamily="50" charset="-128"/>
            </a:rPr>
            <a:t>e</a:t>
          </a:r>
          <a:r>
            <a:rPr kumimoji="1" lang="ja-JP" altLang="en-US" sz="2300" kern="1200">
              <a:latin typeface="Meiryo UI" panose="020B0604030504040204" pitchFamily="50" charset="-128"/>
              <a:ea typeface="Meiryo UI" panose="020B0604030504040204" pitchFamily="50" charset="-128"/>
            </a:rPr>
            <a:t>スポーツ大会などエンタメ事業</a:t>
          </a:r>
          <a:endParaRPr kumimoji="1" lang="en-US" altLang="ja-JP" sz="2300" kern="1200">
            <a:latin typeface="Meiryo UI" panose="020B0604030504040204" pitchFamily="50" charset="-128"/>
            <a:ea typeface="Meiryo UI" panose="020B0604030504040204" pitchFamily="50" charset="-128"/>
          </a:endParaRPr>
        </a:p>
      </dsp:txBody>
      <dsp:txXfrm>
        <a:off x="324424" y="1733225"/>
        <a:ext cx="4265642" cy="785427"/>
      </dsp:txXfrm>
    </dsp:sp>
    <dsp:sp modelId="{86DBEE1F-B0AB-400F-8EA2-5AB9DEED8BB9}">
      <dsp:nvSpPr>
        <dsp:cNvPr id="0" name=""/>
        <dsp:cNvSpPr/>
      </dsp:nvSpPr>
      <dsp:spPr>
        <a:xfrm>
          <a:off x="3354" y="2742891"/>
          <a:ext cx="336948" cy="336948"/>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FB362F2-310C-4D1B-82AD-7C98793B7903}">
      <dsp:nvSpPr>
        <dsp:cNvPr id="0" name=""/>
        <dsp:cNvSpPr/>
      </dsp:nvSpPr>
      <dsp:spPr>
        <a:xfrm>
          <a:off x="324424" y="2518652"/>
          <a:ext cx="4265642" cy="785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l" defTabSz="1022350">
            <a:lnSpc>
              <a:spcPct val="90000"/>
            </a:lnSpc>
            <a:spcBef>
              <a:spcPct val="0"/>
            </a:spcBef>
            <a:spcAft>
              <a:spcPct val="35000"/>
            </a:spcAft>
            <a:buNone/>
          </a:pPr>
          <a:r>
            <a:rPr kumimoji="1" lang="ja-JP" altLang="en-US" sz="2300" kern="1200">
              <a:latin typeface="Meiryo UI" panose="020B0604030504040204" pitchFamily="50" charset="-128"/>
              <a:ea typeface="Meiryo UI" panose="020B0604030504040204" pitchFamily="50" charset="-128"/>
            </a:rPr>
            <a:t>受注生産</a:t>
          </a:r>
        </a:p>
      </dsp:txBody>
      <dsp:txXfrm>
        <a:off x="324424" y="2518652"/>
        <a:ext cx="4265642" cy="785427"/>
      </dsp:txXfrm>
    </dsp:sp>
    <dsp:sp modelId="{C7303786-ED68-4B9C-B8A0-E46EBA947E98}">
      <dsp:nvSpPr>
        <dsp:cNvPr id="0" name=""/>
        <dsp:cNvSpPr/>
      </dsp:nvSpPr>
      <dsp:spPr>
        <a:xfrm>
          <a:off x="3354" y="3528318"/>
          <a:ext cx="336948" cy="336948"/>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BB4FEFD-D8FB-4118-ACAA-1F52B443F2F5}">
      <dsp:nvSpPr>
        <dsp:cNvPr id="0" name=""/>
        <dsp:cNvSpPr/>
      </dsp:nvSpPr>
      <dsp:spPr>
        <a:xfrm>
          <a:off x="324424" y="3304079"/>
          <a:ext cx="4265642" cy="785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l" defTabSz="1022350">
            <a:lnSpc>
              <a:spcPct val="90000"/>
            </a:lnSpc>
            <a:spcBef>
              <a:spcPct val="0"/>
            </a:spcBef>
            <a:spcAft>
              <a:spcPct val="35000"/>
            </a:spcAft>
            <a:buNone/>
          </a:pPr>
          <a:r>
            <a:rPr kumimoji="1" lang="ja-JP" altLang="en-US" sz="2300" kern="1200">
              <a:latin typeface="Meiryo UI" panose="020B0604030504040204" pitchFamily="50" charset="-128"/>
              <a:ea typeface="Meiryo UI" panose="020B0604030504040204" pitchFamily="50" charset="-128"/>
            </a:rPr>
            <a:t>動画編集</a:t>
          </a:r>
        </a:p>
      </dsp:txBody>
      <dsp:txXfrm>
        <a:off x="324424" y="3304079"/>
        <a:ext cx="4265642" cy="785427"/>
      </dsp:txXfrm>
    </dsp:sp>
    <dsp:sp modelId="{BECC90D4-2423-4843-AA5A-2BA79C2CF4A7}">
      <dsp:nvSpPr>
        <dsp:cNvPr id="0" name=""/>
        <dsp:cNvSpPr/>
      </dsp:nvSpPr>
      <dsp:spPr>
        <a:xfrm>
          <a:off x="4819402" y="969372"/>
          <a:ext cx="4586712" cy="539613"/>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78907D-2C77-42A5-9604-E451E878F059}">
      <dsp:nvSpPr>
        <dsp:cNvPr id="0" name=""/>
        <dsp:cNvSpPr/>
      </dsp:nvSpPr>
      <dsp:spPr>
        <a:xfrm>
          <a:off x="4819402" y="1172029"/>
          <a:ext cx="336956" cy="336956"/>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75C634-CF8A-499D-B975-2501588FFB27}">
      <dsp:nvSpPr>
        <dsp:cNvPr id="0" name=""/>
        <dsp:cNvSpPr/>
      </dsp:nvSpPr>
      <dsp:spPr>
        <a:xfrm>
          <a:off x="4819402" y="0"/>
          <a:ext cx="4586712" cy="969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915" tIns="54610" rIns="81915" bIns="54610" numCol="1" spcCol="1270" anchor="ctr" anchorCtr="0">
          <a:noAutofit/>
        </a:bodyPr>
        <a:lstStyle/>
        <a:p>
          <a:pPr marL="0" lvl="0" indent="0" algn="l" defTabSz="1911350">
            <a:lnSpc>
              <a:spcPct val="90000"/>
            </a:lnSpc>
            <a:spcBef>
              <a:spcPct val="0"/>
            </a:spcBef>
            <a:spcAft>
              <a:spcPct val="35000"/>
            </a:spcAft>
            <a:buNone/>
          </a:pPr>
          <a:r>
            <a:rPr kumimoji="1" lang="ja-JP" altLang="en-US" sz="4300" kern="1200"/>
            <a:t>施設外就労</a:t>
          </a:r>
        </a:p>
      </dsp:txBody>
      <dsp:txXfrm>
        <a:off x="4819402" y="0"/>
        <a:ext cx="4586712" cy="969372"/>
      </dsp:txXfrm>
    </dsp:sp>
    <dsp:sp modelId="{1FB080CF-5647-4A33-B624-88B3E6633B06}">
      <dsp:nvSpPr>
        <dsp:cNvPr id="0" name=""/>
        <dsp:cNvSpPr/>
      </dsp:nvSpPr>
      <dsp:spPr>
        <a:xfrm>
          <a:off x="4819402" y="1957464"/>
          <a:ext cx="336948" cy="336948"/>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BC8667B-4E9B-4C5C-A4F2-F33F26B5C4F1}">
      <dsp:nvSpPr>
        <dsp:cNvPr id="0" name=""/>
        <dsp:cNvSpPr/>
      </dsp:nvSpPr>
      <dsp:spPr>
        <a:xfrm>
          <a:off x="5140472" y="1733225"/>
          <a:ext cx="4265642" cy="785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l" defTabSz="1022350">
            <a:lnSpc>
              <a:spcPct val="90000"/>
            </a:lnSpc>
            <a:spcBef>
              <a:spcPct val="0"/>
            </a:spcBef>
            <a:spcAft>
              <a:spcPct val="35000"/>
            </a:spcAft>
            <a:buNone/>
          </a:pPr>
          <a:r>
            <a:rPr kumimoji="1" lang="ja-JP" altLang="en-US" sz="2300" kern="1200">
              <a:latin typeface="Meiryo UI" panose="020B0604030504040204" pitchFamily="50" charset="-128"/>
              <a:ea typeface="Meiryo UI" panose="020B0604030504040204" pitchFamily="50" charset="-128"/>
            </a:rPr>
            <a:t>レクリエーションの企画、お手伝い</a:t>
          </a:r>
        </a:p>
      </dsp:txBody>
      <dsp:txXfrm>
        <a:off x="5140472" y="1733225"/>
        <a:ext cx="4265642" cy="785427"/>
      </dsp:txXfrm>
    </dsp:sp>
    <dsp:sp modelId="{7B2C985A-B242-4414-8F4F-65CC414449CF}">
      <dsp:nvSpPr>
        <dsp:cNvPr id="0" name=""/>
        <dsp:cNvSpPr/>
      </dsp:nvSpPr>
      <dsp:spPr>
        <a:xfrm>
          <a:off x="4819402" y="3637623"/>
          <a:ext cx="336948" cy="336948"/>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2034A47-CD72-448B-BCBE-5CA8A3FCF12E}">
      <dsp:nvSpPr>
        <dsp:cNvPr id="0" name=""/>
        <dsp:cNvSpPr/>
      </dsp:nvSpPr>
      <dsp:spPr>
        <a:xfrm>
          <a:off x="5140472" y="2518652"/>
          <a:ext cx="4265642" cy="785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l" defTabSz="1022350">
            <a:lnSpc>
              <a:spcPct val="90000"/>
            </a:lnSpc>
            <a:spcBef>
              <a:spcPct val="0"/>
            </a:spcBef>
            <a:spcAft>
              <a:spcPct val="35000"/>
            </a:spcAft>
            <a:buNone/>
          </a:pPr>
          <a:endParaRPr kumimoji="1" lang="ja-JP" altLang="en-US" sz="2300" kern="1200">
            <a:latin typeface="Meiryo UI" panose="020B0604030504040204" pitchFamily="50" charset="-128"/>
            <a:ea typeface="Meiryo UI" panose="020B0604030504040204" pitchFamily="50" charset="-128"/>
          </a:endParaRPr>
        </a:p>
      </dsp:txBody>
      <dsp:txXfrm>
        <a:off x="5140472" y="2518652"/>
        <a:ext cx="4265642" cy="785427"/>
      </dsp:txXfrm>
    </dsp:sp>
    <dsp:sp modelId="{F686912D-36D3-4B72-AE1E-B6304CB7C1EA}">
      <dsp:nvSpPr>
        <dsp:cNvPr id="0" name=""/>
        <dsp:cNvSpPr/>
      </dsp:nvSpPr>
      <dsp:spPr>
        <a:xfrm>
          <a:off x="4809570" y="2692575"/>
          <a:ext cx="336948" cy="336948"/>
        </a:xfrm>
        <a:prstGeom prst="rect">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0C69450-B139-448B-B812-977747B50977}">
      <dsp:nvSpPr>
        <dsp:cNvPr id="0" name=""/>
        <dsp:cNvSpPr/>
      </dsp:nvSpPr>
      <dsp:spPr>
        <a:xfrm>
          <a:off x="5124177" y="2576490"/>
          <a:ext cx="4265642" cy="7854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l" defTabSz="1022350">
            <a:lnSpc>
              <a:spcPct val="90000"/>
            </a:lnSpc>
            <a:spcBef>
              <a:spcPct val="0"/>
            </a:spcBef>
            <a:spcAft>
              <a:spcPct val="35000"/>
            </a:spcAft>
            <a:buNone/>
          </a:pPr>
          <a:r>
            <a:rPr kumimoji="1" lang="ja-JP" altLang="en-US" sz="2300" kern="1200">
              <a:latin typeface="Meiryo UI" panose="020B0604030504040204" pitchFamily="50" charset="-128"/>
              <a:ea typeface="Meiryo UI" panose="020B0604030504040204" pitchFamily="50" charset="-128"/>
            </a:rPr>
            <a:t>その他　</a:t>
          </a:r>
          <a:r>
            <a:rPr kumimoji="1" lang="en-US" altLang="ja-JP" sz="1400" kern="1200">
              <a:latin typeface="Meiryo UI" panose="020B0604030504040204" pitchFamily="50" charset="-128"/>
              <a:ea typeface="Meiryo UI" panose="020B0604030504040204" pitchFamily="50" charset="-128"/>
            </a:rPr>
            <a:t>※</a:t>
          </a:r>
          <a:r>
            <a:rPr kumimoji="1" lang="ja-JP" altLang="en-US" sz="1400" kern="1200">
              <a:latin typeface="Meiryo UI" panose="020B0604030504040204" pitchFamily="50" charset="-128"/>
              <a:ea typeface="Meiryo UI" panose="020B0604030504040204" pitchFamily="50" charset="-128"/>
            </a:rPr>
            <a:t>利用者の将来の就労に向けた能力の向上に寄与できる活動の中から検討しています。</a:t>
          </a:r>
          <a:endParaRPr kumimoji="1" lang="ja-JP" altLang="en-US" sz="2300" kern="1200">
            <a:latin typeface="Meiryo UI" panose="020B0604030504040204" pitchFamily="50" charset="-128"/>
            <a:ea typeface="Meiryo UI" panose="020B0604030504040204" pitchFamily="50" charset="-128"/>
          </a:endParaRPr>
        </a:p>
      </dsp:txBody>
      <dsp:txXfrm>
        <a:off x="5124177" y="2576490"/>
        <a:ext cx="4265642" cy="78542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3249DB-AE9A-D6C3-4E72-A4567E56BCE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68C5A83-7D8D-9355-406C-910CBC91C0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8AF070D-850F-CD3C-E3DA-4F85AABB5BC5}"/>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AB4C2477-423C-909F-EEDE-0D77AB8310F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1945F2-CD16-7F4D-AC15-0EAC68265A2F}"/>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3383288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C240A2-8BB2-75E4-CB9D-68F83DC7591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421FEF-ACCC-78FA-BFFF-207620EE9C7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DA9A538-5794-CC56-ECA7-6861CCC839D2}"/>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9931390E-199D-C7F3-1E56-C4BD031D63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894F82-B73D-6525-7223-DF24EFB83522}"/>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681939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8F74F8D-94B6-E35B-AB69-E18FDDA9473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1EE77CA-7B95-5494-D987-0F78EE27341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730BDD7-CB36-39A4-0126-5323DDE364BB}"/>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126EEB25-4F16-41E0-2B97-4AC7032AE0C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DB1C1CE-5C8F-03A9-477C-FDFE195144A7}"/>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325994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85D782-0BD8-67B6-B480-5C3DE0837DC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E67F9FE-2EAC-20ED-7855-67B0E1CE9F0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8621D1-C58C-E25E-C620-883508499C73}"/>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07B89471-9BD6-1DE3-5EEC-1EDA6221345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750973-104D-FF22-D493-2A59D83C06F0}"/>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2633242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9C4FDF-E3BC-ED02-D943-6EAA3B88058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286654-DB79-D077-BCAF-E6CDD37990D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2948653-F151-DA60-6096-249B97FC10D2}"/>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88537D3C-6A21-FC12-A21E-5BF4776D399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157EBF7-BA9D-5C87-DCA8-760688DE97C8}"/>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2362734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E0242D-0FC1-ADEE-8556-D8F35D05EB8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F64E4DF-ADF2-4717-84D4-DEDB5670A75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98FC9AD-E4F5-7C79-43E3-6F3E56ABD06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062CD12-C43D-10DF-A078-9C416FD6E9E9}"/>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6" name="フッター プレースホルダー 5">
            <a:extLst>
              <a:ext uri="{FF2B5EF4-FFF2-40B4-BE49-F238E27FC236}">
                <a16:creationId xmlns:a16="http://schemas.microsoft.com/office/drawing/2014/main" id="{97ED0885-6510-D5F2-0DB8-CB5FB0CF2C8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4828EAC-CFA9-438B-48E8-11779DDDDDC5}"/>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574875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E2FC29-47B1-C443-FEE5-F7E6479852D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A9317FF-16DA-FEF8-3532-A27A7B6808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FFADB51-8877-CB9A-005E-2AD4B7D94F0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EEC22D4-9FE5-14A9-689E-0DDDDB8D9F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741CFC3-13B6-9396-EB6B-D821153DE8F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BA7547E-DDC4-BF45-3DF5-0B25BB553E50}"/>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8" name="フッター プレースホルダー 7">
            <a:extLst>
              <a:ext uri="{FF2B5EF4-FFF2-40B4-BE49-F238E27FC236}">
                <a16:creationId xmlns:a16="http://schemas.microsoft.com/office/drawing/2014/main" id="{47AC8CC9-F56A-539C-58E1-4007635817B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6F42A52-110D-9EBF-C50C-9C3AEDBFF405}"/>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261775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54F80C-9761-9B8D-FDB7-A862FF335FD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094C480-C32F-5F0E-A595-66A1F10E3987}"/>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4" name="フッター プレースホルダー 3">
            <a:extLst>
              <a:ext uri="{FF2B5EF4-FFF2-40B4-BE49-F238E27FC236}">
                <a16:creationId xmlns:a16="http://schemas.microsoft.com/office/drawing/2014/main" id="{91B7BBD5-9B6E-A192-C828-7552D2ABC5E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5664EA5-4271-DF10-64AE-0B08205F0D20}"/>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1133161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95E1D60-A875-8315-6148-8F16DF3684A3}"/>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3" name="フッター プレースホルダー 2">
            <a:extLst>
              <a:ext uri="{FF2B5EF4-FFF2-40B4-BE49-F238E27FC236}">
                <a16:creationId xmlns:a16="http://schemas.microsoft.com/office/drawing/2014/main" id="{657C2EE5-89D3-1195-8509-774C5E9A0D6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C87B387-330F-3F8C-1C39-AB32C13CD162}"/>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3786393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EE5D84-9C9B-BAFD-3DEC-E1229279095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A35092E-423B-8223-FBE7-13AA33384B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98A65B4-D248-18A9-7569-AD0EE9ECA5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17568CB-9435-B2A9-8D3B-999010329753}"/>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6" name="フッター プレースホルダー 5">
            <a:extLst>
              <a:ext uri="{FF2B5EF4-FFF2-40B4-BE49-F238E27FC236}">
                <a16:creationId xmlns:a16="http://schemas.microsoft.com/office/drawing/2014/main" id="{AE100FF0-A723-6EE2-1EEF-32D03D4EFF6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53A362-2757-872A-4C74-C987A8EE1108}"/>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3405198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9E865A-F6BB-BD6E-2741-845BD8EFF7F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0A8B906-3850-3F26-A6C8-6C8C4624FB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93693AB-5D09-A9CE-3CFF-8A782E20CD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39DD704-709B-FF98-254F-E2CF33C8E8FD}"/>
              </a:ext>
            </a:extLst>
          </p:cNvPr>
          <p:cNvSpPr>
            <a:spLocks noGrp="1"/>
          </p:cNvSpPr>
          <p:nvPr>
            <p:ph type="dt" sz="half" idx="10"/>
          </p:nvPr>
        </p:nvSpPr>
        <p:spPr/>
        <p:txBody>
          <a:bodyPr/>
          <a:lstStyle/>
          <a:p>
            <a:fld id="{A8FA5648-79D1-4187-9A43-C6960FD9A930}" type="datetimeFigureOut">
              <a:rPr kumimoji="1" lang="ja-JP" altLang="en-US" smtClean="0"/>
              <a:t>2025/2/12</a:t>
            </a:fld>
            <a:endParaRPr kumimoji="1" lang="ja-JP" altLang="en-US"/>
          </a:p>
        </p:txBody>
      </p:sp>
      <p:sp>
        <p:nvSpPr>
          <p:cNvPr id="6" name="フッター プレースホルダー 5">
            <a:extLst>
              <a:ext uri="{FF2B5EF4-FFF2-40B4-BE49-F238E27FC236}">
                <a16:creationId xmlns:a16="http://schemas.microsoft.com/office/drawing/2014/main" id="{514F9792-6DBC-4C65-61B0-74832DD6356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4B2B9F1-22AC-D61C-03DA-C5249F21273C}"/>
              </a:ext>
            </a:extLst>
          </p:cNvPr>
          <p:cNvSpPr>
            <a:spLocks noGrp="1"/>
          </p:cNvSpPr>
          <p:nvPr>
            <p:ph type="sldNum" sz="quarter" idx="12"/>
          </p:nvPr>
        </p:nvSpPr>
        <p:spPr/>
        <p:txBody>
          <a:body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2700737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A58A27A-8B65-0A51-C23D-CD7DDD4D68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60AC28E-505E-FE61-2BE8-174A055201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9D27C49-2A55-E65E-1FAD-89A9045576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FA5648-79D1-4187-9A43-C6960FD9A930}" type="datetimeFigureOut">
              <a:rPr kumimoji="1" lang="ja-JP" altLang="en-US" smtClean="0"/>
              <a:t>2025/2/12</a:t>
            </a:fld>
            <a:endParaRPr kumimoji="1" lang="ja-JP" altLang="en-US"/>
          </a:p>
        </p:txBody>
      </p:sp>
      <p:sp>
        <p:nvSpPr>
          <p:cNvPr id="5" name="フッター プレースホルダー 4">
            <a:extLst>
              <a:ext uri="{FF2B5EF4-FFF2-40B4-BE49-F238E27FC236}">
                <a16:creationId xmlns:a16="http://schemas.microsoft.com/office/drawing/2014/main" id="{96C1CB73-3E60-C82A-A01C-443A0FDADC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565A5B9-0DF3-6491-0774-5B4A37C97F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278AC84-BB58-4A33-A0BB-4B2FDCE79965}" type="slidenum">
              <a:rPr kumimoji="1" lang="ja-JP" altLang="en-US" smtClean="0"/>
              <a:t>‹#›</a:t>
            </a:fld>
            <a:endParaRPr kumimoji="1" lang="ja-JP" altLang="en-US"/>
          </a:p>
        </p:txBody>
      </p:sp>
    </p:spTree>
    <p:extLst>
      <p:ext uri="{BB962C8B-B14F-4D97-AF65-F5344CB8AC3E}">
        <p14:creationId xmlns:p14="http://schemas.microsoft.com/office/powerpoint/2010/main" val="760535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www.illust-box.jp/sozai/all/kw_%E6%A4%9C%E5%93%81/" TargetMode="External"/><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10" Type="http://schemas.openxmlformats.org/officeDocument/2006/relationships/hyperlink" Target="https://www.4gamer.net/games/182/G018286/20120904076/screenshot.html" TargetMode="External"/><Relationship Id="rId4" Type="http://schemas.openxmlformats.org/officeDocument/2006/relationships/diagramQuickStyle" Target="../diagrams/quickStyle3.xml"/><Relationship Id="rId9"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a:extLst>
              <a:ext uri="{FF2B5EF4-FFF2-40B4-BE49-F238E27FC236}">
                <a16:creationId xmlns:a16="http://schemas.microsoft.com/office/drawing/2014/main" id="{10863F48-2AE9-320A-E043-6E6DC7BD1E46}"/>
              </a:ext>
            </a:extLst>
          </p:cNvPr>
          <p:cNvGraphicFramePr/>
          <p:nvPr>
            <p:extLst>
              <p:ext uri="{D42A27DB-BD31-4B8C-83A1-F6EECF244321}">
                <p14:modId xmlns:p14="http://schemas.microsoft.com/office/powerpoint/2010/main" val="2387316678"/>
              </p:ext>
            </p:extLst>
          </p:nvPr>
        </p:nvGraphicFramePr>
        <p:xfrm>
          <a:off x="3714955"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図表 5">
            <a:extLst>
              <a:ext uri="{FF2B5EF4-FFF2-40B4-BE49-F238E27FC236}">
                <a16:creationId xmlns:a16="http://schemas.microsoft.com/office/drawing/2014/main" id="{E4289637-1396-31FC-6E75-952E198C8326}"/>
              </a:ext>
            </a:extLst>
          </p:cNvPr>
          <p:cNvGraphicFramePr/>
          <p:nvPr>
            <p:extLst>
              <p:ext uri="{D42A27DB-BD31-4B8C-83A1-F6EECF244321}">
                <p14:modId xmlns:p14="http://schemas.microsoft.com/office/powerpoint/2010/main" val="1269445893"/>
              </p:ext>
            </p:extLst>
          </p:nvPr>
        </p:nvGraphicFramePr>
        <p:xfrm>
          <a:off x="-1" y="-2"/>
          <a:ext cx="3714955" cy="461133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正方形/長方形 6">
            <a:extLst>
              <a:ext uri="{FF2B5EF4-FFF2-40B4-BE49-F238E27FC236}">
                <a16:creationId xmlns:a16="http://schemas.microsoft.com/office/drawing/2014/main" id="{BF6818EE-E9C9-A8CF-E820-5064841D3972}"/>
              </a:ext>
            </a:extLst>
          </p:cNvPr>
          <p:cNvSpPr/>
          <p:nvPr/>
        </p:nvSpPr>
        <p:spPr>
          <a:xfrm>
            <a:off x="3571441" y="258001"/>
            <a:ext cx="7234211" cy="923330"/>
          </a:xfrm>
          <a:prstGeom prst="rect">
            <a:avLst/>
          </a:prstGeom>
          <a:noFill/>
        </p:spPr>
        <p:txBody>
          <a:bodyPr wrap="square" lIns="91440" tIns="45720" rIns="91440" bIns="45720">
            <a:spAutoFit/>
          </a:bodyPr>
          <a:lstStyle/>
          <a:p>
            <a:pPr algn="ctr"/>
            <a:r>
              <a:rPr lang="ja-JP" altLang="en-US" sz="5400">
                <a:ln w="0"/>
                <a:effectLst>
                  <a:outerShdw blurRad="38100" dist="19050" dir="2700000" algn="tl" rotWithShape="0">
                    <a:schemeClr val="dk1">
                      <a:alpha val="40000"/>
                    </a:schemeClr>
                  </a:outerShdw>
                </a:effectLst>
              </a:rPr>
              <a:t>　　　　　　</a:t>
            </a:r>
          </a:p>
        </p:txBody>
      </p:sp>
      <p:sp>
        <p:nvSpPr>
          <p:cNvPr id="8" name="吹き出し: 四角形 7">
            <a:extLst>
              <a:ext uri="{FF2B5EF4-FFF2-40B4-BE49-F238E27FC236}">
                <a16:creationId xmlns:a16="http://schemas.microsoft.com/office/drawing/2014/main" id="{94BD533E-87BC-8382-218C-5B88AE3D9E1F}"/>
              </a:ext>
            </a:extLst>
          </p:cNvPr>
          <p:cNvSpPr/>
          <p:nvPr/>
        </p:nvSpPr>
        <p:spPr>
          <a:xfrm>
            <a:off x="3221704" y="5497960"/>
            <a:ext cx="3365910" cy="1280746"/>
          </a:xfrm>
          <a:prstGeom prst="wedgeRectCallout">
            <a:avLst>
              <a:gd name="adj1" fmla="val 39857"/>
              <a:gd name="adj2" fmla="val -90271"/>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r>
              <a:rPr kumimoji="1" lang="ja-JP" altLang="en-US"/>
              <a:t>業務委託契約で最低工賃は保証されています</a:t>
            </a:r>
          </a:p>
        </p:txBody>
      </p:sp>
      <p:sp>
        <p:nvSpPr>
          <p:cNvPr id="9" name="正方形/長方形 8">
            <a:extLst>
              <a:ext uri="{FF2B5EF4-FFF2-40B4-BE49-F238E27FC236}">
                <a16:creationId xmlns:a16="http://schemas.microsoft.com/office/drawing/2014/main" id="{8517CD3B-007F-B59E-46F8-C1E5FE18BAAC}"/>
              </a:ext>
            </a:extLst>
          </p:cNvPr>
          <p:cNvSpPr/>
          <p:nvPr/>
        </p:nvSpPr>
        <p:spPr>
          <a:xfrm>
            <a:off x="4593276" y="258001"/>
            <a:ext cx="6689652" cy="923330"/>
          </a:xfrm>
          <a:prstGeom prst="rect">
            <a:avLst/>
          </a:prstGeom>
          <a:noFill/>
        </p:spPr>
        <p:txBody>
          <a:bodyPr wrap="none" lIns="91440" tIns="45720" rIns="91440" bIns="45720">
            <a:spAutoFit/>
          </a:bodyPr>
          <a:lstStyle/>
          <a:p>
            <a:pPr algn="ctr"/>
            <a:r>
              <a:rPr lang="ja-JP" altLang="en-US" sz="5400" b="0" cap="none" spc="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工賃に関わる事業説明</a:t>
            </a:r>
          </a:p>
        </p:txBody>
      </p:sp>
      <p:sp>
        <p:nvSpPr>
          <p:cNvPr id="10" name="テキスト ボックス 9">
            <a:extLst>
              <a:ext uri="{FF2B5EF4-FFF2-40B4-BE49-F238E27FC236}">
                <a16:creationId xmlns:a16="http://schemas.microsoft.com/office/drawing/2014/main" id="{E07C48F8-24E6-DFFD-4C55-161E7FEC0DD2}"/>
              </a:ext>
            </a:extLst>
          </p:cNvPr>
          <p:cNvSpPr txBox="1"/>
          <p:nvPr/>
        </p:nvSpPr>
        <p:spPr>
          <a:xfrm>
            <a:off x="127819" y="923328"/>
            <a:ext cx="3254478" cy="369332"/>
          </a:xfrm>
          <a:prstGeom prst="rect">
            <a:avLst/>
          </a:prstGeom>
          <a:noFill/>
        </p:spPr>
        <p:txBody>
          <a:bodyPr wrap="square" rtlCol="0">
            <a:spAutoFit/>
          </a:bodyPr>
          <a:lstStyle/>
          <a:p>
            <a:r>
              <a:rPr lang="ja-JP" altLang="en-US">
                <a:latin typeface="Meiryo UI" panose="020B0604030504040204" pitchFamily="50" charset="-128"/>
                <a:ea typeface="Meiryo UI" panose="020B0604030504040204" pitchFamily="50" charset="-128"/>
              </a:rPr>
              <a:t>・</a:t>
            </a:r>
            <a:r>
              <a:rPr kumimoji="1" lang="ja-JP" altLang="en-US">
                <a:latin typeface="Meiryo UI" panose="020B0604030504040204" pitchFamily="50" charset="-128"/>
                <a:ea typeface="Meiryo UI" panose="020B0604030504040204" pitchFamily="50" charset="-128"/>
              </a:rPr>
              <a:t>動画編集　・</a:t>
            </a:r>
            <a:r>
              <a:rPr kumimoji="1" lang="en-US" altLang="ja-JP">
                <a:latin typeface="Meiryo UI" panose="020B0604030504040204" pitchFamily="50" charset="-128"/>
                <a:ea typeface="Meiryo UI" panose="020B0604030504040204" pitchFamily="50" charset="-128"/>
              </a:rPr>
              <a:t>PC</a:t>
            </a:r>
            <a:r>
              <a:rPr kumimoji="1" lang="ja-JP" altLang="en-US">
                <a:latin typeface="Meiryo UI" panose="020B0604030504040204" pitchFamily="50" charset="-128"/>
                <a:ea typeface="Meiryo UI" panose="020B0604030504040204" pitchFamily="50" charset="-128"/>
              </a:rPr>
              <a:t>入力業務</a:t>
            </a:r>
          </a:p>
        </p:txBody>
      </p:sp>
      <p:sp>
        <p:nvSpPr>
          <p:cNvPr id="11" name="テキスト ボックス 10">
            <a:extLst>
              <a:ext uri="{FF2B5EF4-FFF2-40B4-BE49-F238E27FC236}">
                <a16:creationId xmlns:a16="http://schemas.microsoft.com/office/drawing/2014/main" id="{95BF28A2-CAAA-30B5-E0CF-712E3B9E0952}"/>
              </a:ext>
            </a:extLst>
          </p:cNvPr>
          <p:cNvSpPr txBox="1"/>
          <p:nvPr/>
        </p:nvSpPr>
        <p:spPr>
          <a:xfrm>
            <a:off x="0" y="2582662"/>
            <a:ext cx="3714953" cy="369332"/>
          </a:xfrm>
          <a:prstGeom prst="rect">
            <a:avLst/>
          </a:prstGeom>
          <a:noFill/>
        </p:spPr>
        <p:txBody>
          <a:bodyPr wrap="square" rtlCol="0">
            <a:spAutoFit/>
          </a:bodyPr>
          <a:lstStyle/>
          <a:p>
            <a:r>
              <a:rPr lang="ja-JP" altLang="en-US">
                <a:latin typeface="Meiryo UI" panose="020B0604030504040204" pitchFamily="50" charset="-128"/>
                <a:ea typeface="Meiryo UI" panose="020B0604030504040204" pitchFamily="50" charset="-128"/>
              </a:rPr>
              <a:t>・高齢者施設でのレク活動の提供など</a:t>
            </a:r>
            <a:endParaRPr kumimoji="1" lang="ja-JP" altLang="en-US">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E83B1764-7CA1-B237-2ABA-7075B0434F3D}"/>
              </a:ext>
            </a:extLst>
          </p:cNvPr>
          <p:cNvSpPr txBox="1"/>
          <p:nvPr/>
        </p:nvSpPr>
        <p:spPr>
          <a:xfrm>
            <a:off x="-2" y="4057330"/>
            <a:ext cx="3714955" cy="369332"/>
          </a:xfrm>
          <a:prstGeom prst="rect">
            <a:avLst/>
          </a:prstGeom>
          <a:noFill/>
        </p:spPr>
        <p:txBody>
          <a:bodyPr wrap="square" rtlCol="0">
            <a:spAutoFit/>
          </a:bodyPr>
          <a:lstStyle/>
          <a:p>
            <a:r>
              <a:rPr lang="ja-JP" altLang="en-US">
                <a:latin typeface="Meiryo UI" panose="020B0604030504040204" pitchFamily="50" charset="-128"/>
                <a:ea typeface="Meiryo UI" panose="020B0604030504040204" pitchFamily="50" charset="-128"/>
              </a:rPr>
              <a:t>・動画編集</a:t>
            </a:r>
            <a:r>
              <a:rPr kumimoji="1" lang="ja-JP" altLang="en-US">
                <a:latin typeface="Meiryo UI" panose="020B0604030504040204" pitchFamily="50" charset="-128"/>
                <a:ea typeface="Meiryo UI" panose="020B0604030504040204" pitchFamily="50" charset="-128"/>
              </a:rPr>
              <a:t>・</a:t>
            </a:r>
            <a:r>
              <a:rPr kumimoji="1" lang="en-US" altLang="ja-JP">
                <a:latin typeface="Meiryo UI" panose="020B0604030504040204" pitchFamily="50" charset="-128"/>
                <a:ea typeface="Meiryo UI" panose="020B0604030504040204" pitchFamily="50" charset="-128"/>
              </a:rPr>
              <a:t>E</a:t>
            </a:r>
            <a:r>
              <a:rPr kumimoji="1" lang="ja-JP" altLang="en-US">
                <a:latin typeface="Meiryo UI" panose="020B0604030504040204" pitchFamily="50" charset="-128"/>
                <a:ea typeface="Meiryo UI" panose="020B0604030504040204" pitchFamily="50" charset="-128"/>
              </a:rPr>
              <a:t>スポーツなど市場リサーチ</a:t>
            </a:r>
          </a:p>
        </p:txBody>
      </p:sp>
    </p:spTree>
    <p:extLst>
      <p:ext uri="{BB962C8B-B14F-4D97-AF65-F5344CB8AC3E}">
        <p14:creationId xmlns:p14="http://schemas.microsoft.com/office/powerpoint/2010/main" val="2760144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a:extLst>
              <a:ext uri="{FF2B5EF4-FFF2-40B4-BE49-F238E27FC236}">
                <a16:creationId xmlns:a16="http://schemas.microsoft.com/office/drawing/2014/main" id="{DD31FFC3-146F-9315-2ACA-79587B481835}"/>
              </a:ext>
            </a:extLst>
          </p:cNvPr>
          <p:cNvPicPr>
            <a:picLocks noChangeAspect="1"/>
          </p:cNvPicPr>
          <p:nvPr/>
        </p:nvPicPr>
        <p:blipFill>
          <a:blip r:embed="rId2"/>
          <a:stretch>
            <a:fillRect/>
          </a:stretch>
        </p:blipFill>
        <p:spPr>
          <a:xfrm>
            <a:off x="147220" y="119114"/>
            <a:ext cx="6587613" cy="3429297"/>
          </a:xfrm>
          <a:prstGeom prst="rect">
            <a:avLst/>
          </a:prstGeom>
        </p:spPr>
      </p:pic>
      <p:sp>
        <p:nvSpPr>
          <p:cNvPr id="3" name="テキスト ボックス 2">
            <a:extLst>
              <a:ext uri="{FF2B5EF4-FFF2-40B4-BE49-F238E27FC236}">
                <a16:creationId xmlns:a16="http://schemas.microsoft.com/office/drawing/2014/main" id="{A0554D9F-6CF1-09E4-4666-86896E1F8F07}"/>
              </a:ext>
            </a:extLst>
          </p:cNvPr>
          <p:cNvSpPr txBox="1"/>
          <p:nvPr/>
        </p:nvSpPr>
        <p:spPr>
          <a:xfrm>
            <a:off x="9517627" y="0"/>
            <a:ext cx="2654709" cy="1569660"/>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endParaRPr lang="en-US" altLang="ja-JP" sz="3200">
              <a:latin typeface="Meiryo UI" panose="020B0604030504040204" pitchFamily="50" charset="-128"/>
              <a:ea typeface="Meiryo UI" panose="020B0604030504040204" pitchFamily="50" charset="-128"/>
            </a:endParaRPr>
          </a:p>
          <a:p>
            <a:r>
              <a:rPr lang="ja-JP" altLang="en-US" sz="3200">
                <a:latin typeface="Meiryo UI" panose="020B0604030504040204" pitchFamily="50" charset="-128"/>
                <a:ea typeface="Meiryo UI" panose="020B0604030504040204" pitchFamily="50" charset="-128"/>
              </a:rPr>
              <a:t>利用者説明用</a:t>
            </a:r>
            <a:endParaRPr lang="en-US" altLang="ja-JP" sz="3200">
              <a:latin typeface="Meiryo UI" panose="020B0604030504040204" pitchFamily="50" charset="-128"/>
              <a:ea typeface="Meiryo UI" panose="020B0604030504040204" pitchFamily="50" charset="-128"/>
            </a:endParaRPr>
          </a:p>
          <a:p>
            <a:r>
              <a:rPr kumimoji="1" lang="ja-JP" altLang="en-US" sz="3200">
                <a:latin typeface="Meiryo UI" panose="020B0604030504040204" pitchFamily="50" charset="-128"/>
                <a:ea typeface="Meiryo UI" panose="020B0604030504040204" pitchFamily="50" charset="-128"/>
              </a:rPr>
              <a:t>　　スライド</a:t>
            </a:r>
          </a:p>
        </p:txBody>
      </p:sp>
      <p:sp>
        <p:nvSpPr>
          <p:cNvPr id="4" name="テキスト ボックス 3">
            <a:extLst>
              <a:ext uri="{FF2B5EF4-FFF2-40B4-BE49-F238E27FC236}">
                <a16:creationId xmlns:a16="http://schemas.microsoft.com/office/drawing/2014/main" id="{45CD0848-485C-73B0-A1C8-68B243993CC9}"/>
              </a:ext>
            </a:extLst>
          </p:cNvPr>
          <p:cNvSpPr txBox="1"/>
          <p:nvPr/>
        </p:nvSpPr>
        <p:spPr>
          <a:xfrm>
            <a:off x="9689954" y="192497"/>
            <a:ext cx="2354826" cy="369332"/>
          </a:xfrm>
          <a:prstGeom prst="rect">
            <a:avLst/>
          </a:prstGeom>
          <a:noFill/>
        </p:spPr>
        <p:txBody>
          <a:bodyPr wrap="square" rtlCol="0">
            <a:spAutoFit/>
          </a:bodyPr>
          <a:lstStyle/>
          <a:p>
            <a:r>
              <a:rPr kumimoji="1" lang="ja-JP" altLang="en-US">
                <a:latin typeface="Meiryo UI" panose="020B0604030504040204" pitchFamily="50" charset="-128"/>
                <a:ea typeface="Meiryo UI" panose="020B0604030504040204" pitchFamily="50" charset="-128"/>
              </a:rPr>
              <a:t>りようしゃ　せつめいよう</a:t>
            </a:r>
          </a:p>
        </p:txBody>
      </p:sp>
      <p:sp>
        <p:nvSpPr>
          <p:cNvPr id="5" name="吹き出し: 四角形 4">
            <a:extLst>
              <a:ext uri="{FF2B5EF4-FFF2-40B4-BE49-F238E27FC236}">
                <a16:creationId xmlns:a16="http://schemas.microsoft.com/office/drawing/2014/main" id="{EBB27CE0-A984-E90F-830C-4A18CA10A25C}"/>
              </a:ext>
            </a:extLst>
          </p:cNvPr>
          <p:cNvSpPr/>
          <p:nvPr/>
        </p:nvSpPr>
        <p:spPr>
          <a:xfrm>
            <a:off x="639096" y="3737593"/>
            <a:ext cx="3864077" cy="2947026"/>
          </a:xfrm>
          <a:prstGeom prst="wedgeRectCallout">
            <a:avLst>
              <a:gd name="adj1" fmla="val -43183"/>
              <a:gd name="adj2" fmla="val -85075"/>
            </a:avLst>
          </a:prstGeom>
          <a:solidFill>
            <a:schemeClr val="accent2">
              <a:lumMod val="20000"/>
              <a:lumOff val="80000"/>
            </a:schemeClr>
          </a:solidFill>
          <a:ln>
            <a:solidFill>
              <a:schemeClr val="accent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ln w="0"/>
                <a:solidFill>
                  <a:schemeClr val="tx1"/>
                </a:solidFill>
                <a:effectLst>
                  <a:outerShdw blurRad="38100" dist="19050" dir="2700000" algn="tl" rotWithShape="0">
                    <a:schemeClr val="dk1">
                      <a:alpha val="40000"/>
                    </a:schemeClr>
                  </a:outerShdw>
                </a:effectLst>
              </a:rPr>
              <a:t>ワンゲーム千葉我孫子では、</a:t>
            </a:r>
            <a:endParaRPr kumimoji="1" lang="en-US" altLang="ja-JP">
              <a:ln w="0"/>
              <a:solidFill>
                <a:schemeClr val="tx1"/>
              </a:solidFill>
              <a:effectLst>
                <a:outerShdw blurRad="38100" dist="19050" dir="2700000" algn="tl" rotWithShape="0">
                  <a:schemeClr val="dk1">
                    <a:alpha val="40000"/>
                  </a:schemeClr>
                </a:outerShdw>
              </a:effectLst>
            </a:endParaRPr>
          </a:p>
          <a:p>
            <a:pPr algn="ctr"/>
            <a:endParaRPr kumimoji="1" lang="en-US" altLang="ja-JP">
              <a:ln w="0"/>
              <a:solidFill>
                <a:schemeClr val="tx1"/>
              </a:solidFill>
              <a:effectLst>
                <a:outerShdw blurRad="38100" dist="19050" dir="2700000" algn="tl" rotWithShape="0">
                  <a:schemeClr val="dk1">
                    <a:alpha val="40000"/>
                  </a:schemeClr>
                </a:outerShdw>
              </a:effectLst>
            </a:endParaRPr>
          </a:p>
          <a:p>
            <a:pPr algn="ctr"/>
            <a:r>
              <a:rPr kumimoji="1" lang="ja-JP" altLang="en-US">
                <a:ln w="0"/>
                <a:solidFill>
                  <a:schemeClr val="tx1"/>
                </a:solidFill>
                <a:effectLst>
                  <a:outerShdw blurRad="38100" dist="19050" dir="2700000" algn="tl" rotWithShape="0">
                    <a:schemeClr val="dk1">
                      <a:alpha val="40000"/>
                    </a:schemeClr>
                  </a:outerShdw>
                </a:effectLst>
              </a:rPr>
              <a:t>働き方がいろいろあります。</a:t>
            </a:r>
            <a:endParaRPr kumimoji="1" lang="en-US" altLang="ja-JP">
              <a:ln w="0"/>
              <a:solidFill>
                <a:schemeClr val="tx1"/>
              </a:solidFill>
              <a:effectLst>
                <a:outerShdw blurRad="38100" dist="19050" dir="2700000" algn="tl" rotWithShape="0">
                  <a:schemeClr val="dk1">
                    <a:alpha val="40000"/>
                  </a:schemeClr>
                </a:outerShdw>
              </a:effectLst>
            </a:endParaRPr>
          </a:p>
          <a:p>
            <a:pPr algn="ctr"/>
            <a:endParaRPr lang="en-US" altLang="ja-JP">
              <a:ln w="0"/>
              <a:solidFill>
                <a:schemeClr val="tx1"/>
              </a:solidFill>
              <a:effectLst>
                <a:outerShdw blurRad="38100" dist="19050" dir="2700000" algn="tl" rotWithShape="0">
                  <a:schemeClr val="dk1">
                    <a:alpha val="40000"/>
                  </a:schemeClr>
                </a:outerShdw>
              </a:effectLst>
            </a:endParaRPr>
          </a:p>
          <a:p>
            <a:pPr algn="ctr"/>
            <a:r>
              <a:rPr lang="ja-JP" altLang="en-US">
                <a:ln w="0"/>
                <a:solidFill>
                  <a:schemeClr val="tx1"/>
                </a:solidFill>
                <a:effectLst>
                  <a:outerShdw blurRad="38100" dist="19050" dir="2700000" algn="tl" rotWithShape="0">
                    <a:schemeClr val="dk1">
                      <a:alpha val="40000"/>
                    </a:schemeClr>
                  </a:outerShdw>
                </a:effectLst>
              </a:rPr>
              <a:t>施設の中と外での仕事の違いや、</a:t>
            </a:r>
            <a:endParaRPr lang="en-US" altLang="ja-JP">
              <a:ln w="0"/>
              <a:solidFill>
                <a:schemeClr val="tx1"/>
              </a:solidFill>
              <a:effectLst>
                <a:outerShdw blurRad="38100" dist="19050" dir="2700000" algn="tl" rotWithShape="0">
                  <a:schemeClr val="dk1">
                    <a:alpha val="40000"/>
                  </a:schemeClr>
                </a:outerShdw>
              </a:effectLst>
            </a:endParaRPr>
          </a:p>
          <a:p>
            <a:pPr algn="ctr"/>
            <a:endParaRPr kumimoji="1" lang="en-US" altLang="ja-JP">
              <a:ln w="0"/>
              <a:solidFill>
                <a:schemeClr val="tx1"/>
              </a:solidFill>
              <a:effectLst>
                <a:outerShdw blurRad="38100" dist="19050" dir="2700000" algn="tl" rotWithShape="0">
                  <a:schemeClr val="dk1">
                    <a:alpha val="40000"/>
                  </a:schemeClr>
                </a:outerShdw>
              </a:effectLst>
            </a:endParaRPr>
          </a:p>
          <a:p>
            <a:pPr algn="ctr"/>
            <a:r>
              <a:rPr kumimoji="1" lang="ja-JP" altLang="en-US">
                <a:ln w="0"/>
                <a:solidFill>
                  <a:schemeClr val="tx1"/>
                </a:solidFill>
                <a:effectLst>
                  <a:outerShdw blurRad="38100" dist="19050" dir="2700000" algn="tl" rotWithShape="0">
                    <a:schemeClr val="dk1">
                      <a:alpha val="40000"/>
                    </a:schemeClr>
                  </a:outerShdw>
                </a:effectLst>
              </a:rPr>
              <a:t>自宅で出来る</a:t>
            </a:r>
            <a:r>
              <a:rPr lang="ja-JP" altLang="en-US">
                <a:ln w="0"/>
                <a:solidFill>
                  <a:schemeClr val="tx1"/>
                </a:solidFill>
                <a:effectLst>
                  <a:outerShdw blurRad="38100" dist="19050" dir="2700000" algn="tl" rotWithShape="0">
                    <a:schemeClr val="dk1">
                      <a:alpha val="40000"/>
                    </a:schemeClr>
                  </a:outerShdw>
                </a:effectLst>
              </a:rPr>
              <a:t>仕事の</a:t>
            </a:r>
            <a:r>
              <a:rPr kumimoji="1" lang="ja-JP" altLang="en-US">
                <a:ln w="0"/>
                <a:solidFill>
                  <a:schemeClr val="tx1"/>
                </a:solidFill>
                <a:effectLst>
                  <a:outerShdw blurRad="38100" dist="19050" dir="2700000" algn="tl" rotWithShape="0">
                    <a:schemeClr val="dk1">
                      <a:alpha val="40000"/>
                    </a:schemeClr>
                  </a:outerShdw>
                </a:effectLst>
              </a:rPr>
              <a:t>内容について</a:t>
            </a:r>
            <a:endParaRPr kumimoji="1" lang="en-US" altLang="ja-JP">
              <a:ln w="0"/>
              <a:solidFill>
                <a:schemeClr val="tx1"/>
              </a:solidFill>
              <a:effectLst>
                <a:outerShdw blurRad="38100" dist="19050" dir="2700000" algn="tl" rotWithShape="0">
                  <a:schemeClr val="dk1">
                    <a:alpha val="40000"/>
                  </a:schemeClr>
                </a:outerShdw>
              </a:effectLst>
            </a:endParaRPr>
          </a:p>
          <a:p>
            <a:pPr algn="ctr"/>
            <a:endParaRPr lang="en-US" altLang="ja-JP">
              <a:ln w="0"/>
              <a:solidFill>
                <a:schemeClr val="tx1"/>
              </a:solidFill>
              <a:effectLst>
                <a:outerShdw blurRad="38100" dist="19050" dir="2700000" algn="tl" rotWithShape="0">
                  <a:schemeClr val="dk1">
                    <a:alpha val="40000"/>
                  </a:schemeClr>
                </a:outerShdw>
              </a:effectLst>
            </a:endParaRPr>
          </a:p>
          <a:p>
            <a:pPr algn="ctr"/>
            <a:r>
              <a:rPr kumimoji="1" lang="ja-JP" altLang="en-US">
                <a:ln w="0"/>
                <a:solidFill>
                  <a:schemeClr val="tx1"/>
                </a:solidFill>
                <a:effectLst>
                  <a:outerShdw blurRad="38100" dist="19050" dir="2700000" algn="tl" rotWithShape="0">
                    <a:schemeClr val="dk1">
                      <a:alpha val="40000"/>
                    </a:schemeClr>
                  </a:outerShdw>
                </a:effectLst>
              </a:rPr>
              <a:t>説明をしています。</a:t>
            </a:r>
            <a:endParaRPr kumimoji="1" lang="en-US" altLang="ja-JP">
              <a:ln w="0"/>
              <a:solidFill>
                <a:schemeClr val="tx1"/>
              </a:solidFill>
              <a:effectLst>
                <a:outerShdw blurRad="38100" dist="19050" dir="2700000" algn="tl" rotWithShape="0">
                  <a:schemeClr val="dk1">
                    <a:alpha val="40000"/>
                  </a:schemeClr>
                </a:outerShdw>
              </a:effectLst>
            </a:endParaRPr>
          </a:p>
        </p:txBody>
      </p:sp>
      <p:sp>
        <p:nvSpPr>
          <p:cNvPr id="6" name="テキスト ボックス 5">
            <a:extLst>
              <a:ext uri="{FF2B5EF4-FFF2-40B4-BE49-F238E27FC236}">
                <a16:creationId xmlns:a16="http://schemas.microsoft.com/office/drawing/2014/main" id="{FB65B997-2270-42E5-50CA-E52DA060F9B5}"/>
              </a:ext>
            </a:extLst>
          </p:cNvPr>
          <p:cNvSpPr txBox="1"/>
          <p:nvPr/>
        </p:nvSpPr>
        <p:spPr>
          <a:xfrm>
            <a:off x="1032387" y="3737592"/>
            <a:ext cx="2703871" cy="276999"/>
          </a:xfrm>
          <a:prstGeom prst="rect">
            <a:avLst/>
          </a:prstGeom>
          <a:noFill/>
        </p:spPr>
        <p:txBody>
          <a:bodyPr wrap="square" rtlCol="0">
            <a:spAutoFit/>
          </a:bodyPr>
          <a:lstStyle/>
          <a:p>
            <a:r>
              <a:rPr kumimoji="1" lang="ja-JP" altLang="en-US" sz="1200"/>
              <a:t>　わんげーむ　　ちばあびこ</a:t>
            </a:r>
          </a:p>
        </p:txBody>
      </p:sp>
      <p:sp>
        <p:nvSpPr>
          <p:cNvPr id="7" name="テキスト ボックス 6">
            <a:extLst>
              <a:ext uri="{FF2B5EF4-FFF2-40B4-BE49-F238E27FC236}">
                <a16:creationId xmlns:a16="http://schemas.microsoft.com/office/drawing/2014/main" id="{2597EC0C-D034-417C-1FC1-2EBD62C693FA}"/>
              </a:ext>
            </a:extLst>
          </p:cNvPr>
          <p:cNvSpPr txBox="1"/>
          <p:nvPr/>
        </p:nvSpPr>
        <p:spPr>
          <a:xfrm>
            <a:off x="860323" y="4245154"/>
            <a:ext cx="2703871" cy="276999"/>
          </a:xfrm>
          <a:prstGeom prst="rect">
            <a:avLst/>
          </a:prstGeom>
          <a:noFill/>
        </p:spPr>
        <p:txBody>
          <a:bodyPr wrap="square" rtlCol="0">
            <a:spAutoFit/>
          </a:bodyPr>
          <a:lstStyle/>
          <a:p>
            <a:r>
              <a:rPr lang="ja-JP" altLang="en-US" sz="1200"/>
              <a:t>はたら　かた</a:t>
            </a:r>
            <a:endParaRPr kumimoji="1" lang="ja-JP" altLang="en-US" sz="1200"/>
          </a:p>
        </p:txBody>
      </p:sp>
      <p:sp>
        <p:nvSpPr>
          <p:cNvPr id="8" name="テキスト ボックス 7">
            <a:extLst>
              <a:ext uri="{FF2B5EF4-FFF2-40B4-BE49-F238E27FC236}">
                <a16:creationId xmlns:a16="http://schemas.microsoft.com/office/drawing/2014/main" id="{7C11EBF4-511C-DA2B-FDCC-C54329CDB9F8}"/>
              </a:ext>
            </a:extLst>
          </p:cNvPr>
          <p:cNvSpPr txBox="1"/>
          <p:nvPr/>
        </p:nvSpPr>
        <p:spPr>
          <a:xfrm>
            <a:off x="717753" y="4778765"/>
            <a:ext cx="3097162" cy="276999"/>
          </a:xfrm>
          <a:prstGeom prst="rect">
            <a:avLst/>
          </a:prstGeom>
          <a:noFill/>
        </p:spPr>
        <p:txBody>
          <a:bodyPr wrap="square" rtlCol="0">
            <a:spAutoFit/>
          </a:bodyPr>
          <a:lstStyle/>
          <a:p>
            <a:r>
              <a:rPr lang="ja-JP" altLang="en-US" sz="1200"/>
              <a:t>しせつ　なか　そと　　　しごと　ちが</a:t>
            </a:r>
            <a:endParaRPr kumimoji="1" lang="ja-JP" altLang="en-US" sz="1200"/>
          </a:p>
        </p:txBody>
      </p:sp>
      <p:sp>
        <p:nvSpPr>
          <p:cNvPr id="9" name="テキスト ボックス 8">
            <a:extLst>
              <a:ext uri="{FF2B5EF4-FFF2-40B4-BE49-F238E27FC236}">
                <a16:creationId xmlns:a16="http://schemas.microsoft.com/office/drawing/2014/main" id="{2315A848-C31B-CDB3-E489-7CF779FDBE5C}"/>
              </a:ext>
            </a:extLst>
          </p:cNvPr>
          <p:cNvSpPr txBox="1"/>
          <p:nvPr/>
        </p:nvSpPr>
        <p:spPr>
          <a:xfrm>
            <a:off x="717753" y="5381172"/>
            <a:ext cx="3097162" cy="276999"/>
          </a:xfrm>
          <a:prstGeom prst="rect">
            <a:avLst/>
          </a:prstGeom>
          <a:noFill/>
        </p:spPr>
        <p:txBody>
          <a:bodyPr wrap="square" rtlCol="0">
            <a:spAutoFit/>
          </a:bodyPr>
          <a:lstStyle/>
          <a:p>
            <a:r>
              <a:rPr lang="ja-JP" altLang="en-US" sz="1200"/>
              <a:t>じたく　　でき　　しごと　　ないよう</a:t>
            </a:r>
            <a:endParaRPr kumimoji="1" lang="ja-JP" altLang="en-US" sz="1200"/>
          </a:p>
        </p:txBody>
      </p:sp>
      <p:sp>
        <p:nvSpPr>
          <p:cNvPr id="10" name="テキスト ボックス 9">
            <a:extLst>
              <a:ext uri="{FF2B5EF4-FFF2-40B4-BE49-F238E27FC236}">
                <a16:creationId xmlns:a16="http://schemas.microsoft.com/office/drawing/2014/main" id="{E20CA79D-1667-0FAE-FF18-ACD38E83FB97}"/>
              </a:ext>
            </a:extLst>
          </p:cNvPr>
          <p:cNvSpPr txBox="1"/>
          <p:nvPr/>
        </p:nvSpPr>
        <p:spPr>
          <a:xfrm>
            <a:off x="914398" y="5894396"/>
            <a:ext cx="3097162" cy="276999"/>
          </a:xfrm>
          <a:prstGeom prst="rect">
            <a:avLst/>
          </a:prstGeom>
          <a:noFill/>
        </p:spPr>
        <p:txBody>
          <a:bodyPr wrap="square" rtlCol="0">
            <a:spAutoFit/>
          </a:bodyPr>
          <a:lstStyle/>
          <a:p>
            <a:r>
              <a:rPr kumimoji="1" lang="ja-JP" altLang="en-US" sz="1200"/>
              <a:t>　　　せつめい</a:t>
            </a:r>
          </a:p>
        </p:txBody>
      </p:sp>
      <p:sp>
        <p:nvSpPr>
          <p:cNvPr id="11" name="吹き出し: 四角形 10">
            <a:extLst>
              <a:ext uri="{FF2B5EF4-FFF2-40B4-BE49-F238E27FC236}">
                <a16:creationId xmlns:a16="http://schemas.microsoft.com/office/drawing/2014/main" id="{5544D929-580A-9C99-BBEE-1806E408262B}"/>
              </a:ext>
            </a:extLst>
          </p:cNvPr>
          <p:cNvSpPr/>
          <p:nvPr/>
        </p:nvSpPr>
        <p:spPr>
          <a:xfrm>
            <a:off x="7295536" y="2004406"/>
            <a:ext cx="3864077" cy="4239077"/>
          </a:xfrm>
          <a:prstGeom prst="wedgeRectCallout">
            <a:avLst>
              <a:gd name="adj1" fmla="val -70918"/>
              <a:gd name="adj2" fmla="val -38700"/>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n w="0"/>
                <a:solidFill>
                  <a:schemeClr val="tx1"/>
                </a:solidFill>
                <a:effectLst>
                  <a:outerShdw blurRad="38100" dist="19050" dir="2700000" algn="tl" rotWithShape="0">
                    <a:schemeClr val="dk1">
                      <a:alpha val="40000"/>
                    </a:schemeClr>
                  </a:outerShdw>
                </a:effectLst>
              </a:rPr>
              <a:t>「イベント活動」と「生産活動」の</a:t>
            </a:r>
            <a:endParaRPr lang="en-US" altLang="ja-JP">
              <a:ln w="0"/>
              <a:solidFill>
                <a:schemeClr val="tx1"/>
              </a:solidFill>
              <a:effectLst>
                <a:outerShdw blurRad="38100" dist="19050" dir="2700000" algn="tl" rotWithShape="0">
                  <a:schemeClr val="dk1">
                    <a:alpha val="40000"/>
                  </a:schemeClr>
                </a:outerShdw>
              </a:effectLst>
            </a:endParaRPr>
          </a:p>
          <a:p>
            <a:pPr algn="ctr"/>
            <a:endParaRPr lang="en-US" altLang="ja-JP">
              <a:ln w="0"/>
              <a:solidFill>
                <a:schemeClr val="tx1"/>
              </a:solidFill>
              <a:effectLst>
                <a:outerShdw blurRad="38100" dist="19050" dir="2700000" algn="tl" rotWithShape="0">
                  <a:schemeClr val="dk1">
                    <a:alpha val="40000"/>
                  </a:schemeClr>
                </a:outerShdw>
              </a:effectLst>
            </a:endParaRPr>
          </a:p>
          <a:p>
            <a:pPr algn="ctr"/>
            <a:r>
              <a:rPr lang="ja-JP" altLang="en-US">
                <a:ln w="0"/>
                <a:solidFill>
                  <a:schemeClr val="tx1"/>
                </a:solidFill>
                <a:effectLst>
                  <a:outerShdw blurRad="38100" dist="19050" dir="2700000" algn="tl" rotWithShape="0">
                    <a:schemeClr val="dk1">
                      <a:alpha val="40000"/>
                    </a:schemeClr>
                  </a:outerShdw>
                </a:effectLst>
              </a:rPr>
              <a:t>２つの仕事があり、それぞれの</a:t>
            </a:r>
            <a:endParaRPr lang="en-US" altLang="ja-JP">
              <a:ln w="0"/>
              <a:solidFill>
                <a:schemeClr val="tx1"/>
              </a:solidFill>
              <a:effectLst>
                <a:outerShdw blurRad="38100" dist="19050" dir="2700000" algn="tl" rotWithShape="0">
                  <a:schemeClr val="dk1">
                    <a:alpha val="40000"/>
                  </a:schemeClr>
                </a:outerShdw>
              </a:effectLst>
            </a:endParaRPr>
          </a:p>
          <a:p>
            <a:pPr algn="ctr"/>
            <a:endParaRPr lang="en-US" altLang="ja-JP">
              <a:ln w="0"/>
              <a:solidFill>
                <a:schemeClr val="tx1"/>
              </a:solidFill>
              <a:effectLst>
                <a:outerShdw blurRad="38100" dist="19050" dir="2700000" algn="tl" rotWithShape="0">
                  <a:schemeClr val="dk1">
                    <a:alpha val="40000"/>
                  </a:schemeClr>
                </a:outerShdw>
              </a:effectLst>
            </a:endParaRPr>
          </a:p>
          <a:p>
            <a:pPr algn="ctr"/>
            <a:r>
              <a:rPr lang="ja-JP" altLang="en-US">
                <a:ln w="0"/>
                <a:solidFill>
                  <a:schemeClr val="tx1"/>
                </a:solidFill>
                <a:effectLst>
                  <a:outerShdw blurRad="38100" dist="19050" dir="2700000" algn="tl" rotWithShape="0">
                    <a:schemeClr val="dk1">
                      <a:alpha val="40000"/>
                    </a:schemeClr>
                  </a:outerShdw>
                </a:effectLst>
              </a:rPr>
              <a:t>仕事には役割があります。</a:t>
            </a:r>
            <a:endParaRPr lang="en-US" altLang="ja-JP">
              <a:ln w="0"/>
              <a:solidFill>
                <a:schemeClr val="tx1"/>
              </a:solidFill>
              <a:effectLst>
                <a:outerShdw blurRad="38100" dist="19050" dir="2700000" algn="tl" rotWithShape="0">
                  <a:schemeClr val="dk1">
                    <a:alpha val="40000"/>
                  </a:schemeClr>
                </a:outerShdw>
              </a:effectLst>
            </a:endParaRPr>
          </a:p>
          <a:p>
            <a:pPr algn="ctr"/>
            <a:endParaRPr lang="en-US" altLang="ja-JP">
              <a:ln w="0"/>
              <a:solidFill>
                <a:schemeClr val="tx1"/>
              </a:solidFill>
              <a:effectLst>
                <a:outerShdw blurRad="38100" dist="19050" dir="2700000" algn="tl" rotWithShape="0">
                  <a:schemeClr val="dk1">
                    <a:alpha val="40000"/>
                  </a:schemeClr>
                </a:outerShdw>
              </a:effectLst>
            </a:endParaRPr>
          </a:p>
          <a:p>
            <a:pPr algn="ctr"/>
            <a:r>
              <a:rPr lang="ja-JP" altLang="en-US">
                <a:ln w="0"/>
                <a:solidFill>
                  <a:schemeClr val="tx1"/>
                </a:solidFill>
                <a:effectLst>
                  <a:outerShdw blurRad="38100" dist="19050" dir="2700000" algn="tl" rotWithShape="0">
                    <a:schemeClr val="dk1">
                      <a:alpha val="40000"/>
                    </a:schemeClr>
                  </a:outerShdw>
                </a:effectLst>
              </a:rPr>
              <a:t>例えば、イベントの日はカメラマン</a:t>
            </a:r>
            <a:endParaRPr lang="en-US" altLang="ja-JP">
              <a:ln w="0"/>
              <a:solidFill>
                <a:schemeClr val="tx1"/>
              </a:solidFill>
              <a:effectLst>
                <a:outerShdw blurRad="38100" dist="19050" dir="2700000" algn="tl" rotWithShape="0">
                  <a:schemeClr val="dk1">
                    <a:alpha val="40000"/>
                  </a:schemeClr>
                </a:outerShdw>
              </a:effectLst>
            </a:endParaRPr>
          </a:p>
          <a:p>
            <a:pPr algn="ctr"/>
            <a:endParaRPr lang="en-US" altLang="ja-JP">
              <a:ln w="0"/>
              <a:solidFill>
                <a:schemeClr val="tx1"/>
              </a:solidFill>
              <a:effectLst>
                <a:outerShdw blurRad="38100" dist="19050" dir="2700000" algn="tl" rotWithShape="0">
                  <a:schemeClr val="dk1">
                    <a:alpha val="40000"/>
                  </a:schemeClr>
                </a:outerShdw>
              </a:effectLst>
            </a:endParaRPr>
          </a:p>
          <a:p>
            <a:pPr algn="ctr"/>
            <a:r>
              <a:rPr lang="ja-JP" altLang="en-US">
                <a:ln w="0"/>
                <a:solidFill>
                  <a:schemeClr val="tx1"/>
                </a:solidFill>
                <a:effectLst>
                  <a:outerShdw blurRad="38100" dist="19050" dir="2700000" algn="tl" rotWithShape="0">
                    <a:schemeClr val="dk1">
                      <a:alpha val="40000"/>
                    </a:schemeClr>
                  </a:outerShdw>
                </a:effectLst>
              </a:rPr>
              <a:t>の役割をする、等です。詳しくは</a:t>
            </a:r>
            <a:endParaRPr lang="en-US" altLang="ja-JP">
              <a:ln w="0"/>
              <a:solidFill>
                <a:schemeClr val="tx1"/>
              </a:solidFill>
              <a:effectLst>
                <a:outerShdw blurRad="38100" dist="19050" dir="2700000" algn="tl" rotWithShape="0">
                  <a:schemeClr val="dk1">
                    <a:alpha val="40000"/>
                  </a:schemeClr>
                </a:outerShdw>
              </a:effectLst>
            </a:endParaRPr>
          </a:p>
          <a:p>
            <a:pPr algn="ctr"/>
            <a:endParaRPr lang="en-US" altLang="ja-JP">
              <a:ln w="0"/>
              <a:solidFill>
                <a:schemeClr val="tx1"/>
              </a:solidFill>
              <a:effectLst>
                <a:outerShdw blurRad="38100" dist="19050" dir="2700000" algn="tl" rotWithShape="0">
                  <a:schemeClr val="dk1">
                    <a:alpha val="40000"/>
                  </a:schemeClr>
                </a:outerShdw>
              </a:effectLst>
            </a:endParaRPr>
          </a:p>
          <a:p>
            <a:pPr algn="ctr"/>
            <a:r>
              <a:rPr lang="ja-JP" altLang="en-US">
                <a:ln w="0"/>
                <a:solidFill>
                  <a:schemeClr val="tx1"/>
                </a:solidFill>
                <a:effectLst>
                  <a:outerShdw blurRad="38100" dist="19050" dir="2700000" algn="tl" rotWithShape="0">
                    <a:schemeClr val="dk1">
                      <a:alpha val="40000"/>
                    </a:schemeClr>
                  </a:outerShdw>
                </a:effectLst>
              </a:rPr>
              <a:t>次のスライドで説明します。</a:t>
            </a:r>
            <a:endParaRPr lang="en-US" altLang="ja-JP">
              <a:ln w="0"/>
              <a:solidFill>
                <a:schemeClr val="tx1"/>
              </a:solidFill>
              <a:effectLst>
                <a:outerShdw blurRad="38100" dist="19050" dir="2700000" algn="tl" rotWithShape="0">
                  <a:schemeClr val="dk1">
                    <a:alpha val="40000"/>
                  </a:schemeClr>
                </a:outerShdw>
              </a:effectLst>
            </a:endParaRPr>
          </a:p>
          <a:p>
            <a:pPr algn="ctr"/>
            <a:endParaRPr kumimoji="1" lang="en-US" altLang="ja-JP">
              <a:ln w="0"/>
              <a:solidFill>
                <a:schemeClr val="tx1"/>
              </a:solidFill>
              <a:effectLst>
                <a:outerShdw blurRad="38100" dist="19050" dir="2700000" algn="tl" rotWithShape="0">
                  <a:schemeClr val="dk1">
                    <a:alpha val="40000"/>
                  </a:schemeClr>
                </a:outerShdw>
              </a:effectLst>
            </a:endParaRPr>
          </a:p>
          <a:p>
            <a:pPr algn="ctr"/>
            <a:endParaRPr kumimoji="1" lang="en-US" altLang="ja-JP">
              <a:ln w="0"/>
              <a:solidFill>
                <a:schemeClr val="tx1"/>
              </a:solidFill>
              <a:effectLst>
                <a:outerShdw blurRad="38100" dist="19050" dir="2700000" algn="tl" rotWithShape="0">
                  <a:schemeClr val="dk1">
                    <a:alpha val="40000"/>
                  </a:schemeClr>
                </a:outerShdw>
              </a:effectLst>
            </a:endParaRPr>
          </a:p>
        </p:txBody>
      </p:sp>
      <p:sp>
        <p:nvSpPr>
          <p:cNvPr id="15" name="テキスト ボックス 14">
            <a:extLst>
              <a:ext uri="{FF2B5EF4-FFF2-40B4-BE49-F238E27FC236}">
                <a16:creationId xmlns:a16="http://schemas.microsoft.com/office/drawing/2014/main" id="{74065FF5-BC25-0835-7E2C-A0E9ED53CDC8}"/>
              </a:ext>
            </a:extLst>
          </p:cNvPr>
          <p:cNvSpPr txBox="1"/>
          <p:nvPr/>
        </p:nvSpPr>
        <p:spPr>
          <a:xfrm>
            <a:off x="7440561" y="2004406"/>
            <a:ext cx="3574026" cy="276999"/>
          </a:xfrm>
          <a:prstGeom prst="rect">
            <a:avLst/>
          </a:prstGeom>
          <a:noFill/>
        </p:spPr>
        <p:txBody>
          <a:bodyPr wrap="square" rtlCol="0">
            <a:spAutoFit/>
          </a:bodyPr>
          <a:lstStyle/>
          <a:p>
            <a:r>
              <a:rPr kumimoji="1" lang="ja-JP" altLang="en-US" sz="1200"/>
              <a:t>　いべんとかつどう　　　せいさんかつどう</a:t>
            </a:r>
          </a:p>
        </p:txBody>
      </p:sp>
      <p:sp>
        <p:nvSpPr>
          <p:cNvPr id="16" name="テキスト ボックス 15">
            <a:extLst>
              <a:ext uri="{FF2B5EF4-FFF2-40B4-BE49-F238E27FC236}">
                <a16:creationId xmlns:a16="http://schemas.microsoft.com/office/drawing/2014/main" id="{B202E5D8-5826-BCEA-4859-E911C051C784}"/>
              </a:ext>
            </a:extLst>
          </p:cNvPr>
          <p:cNvSpPr txBox="1"/>
          <p:nvPr/>
        </p:nvSpPr>
        <p:spPr>
          <a:xfrm>
            <a:off x="7440561" y="2577651"/>
            <a:ext cx="3574026" cy="276999"/>
          </a:xfrm>
          <a:prstGeom prst="rect">
            <a:avLst/>
          </a:prstGeom>
          <a:noFill/>
        </p:spPr>
        <p:txBody>
          <a:bodyPr wrap="square" rtlCol="0">
            <a:spAutoFit/>
          </a:bodyPr>
          <a:lstStyle/>
          <a:p>
            <a:r>
              <a:rPr kumimoji="1" lang="ja-JP" altLang="en-US" sz="1200"/>
              <a:t>　　　　　しごと</a:t>
            </a:r>
          </a:p>
        </p:txBody>
      </p:sp>
      <p:sp>
        <p:nvSpPr>
          <p:cNvPr id="17" name="テキスト ボックス 16">
            <a:extLst>
              <a:ext uri="{FF2B5EF4-FFF2-40B4-BE49-F238E27FC236}">
                <a16:creationId xmlns:a16="http://schemas.microsoft.com/office/drawing/2014/main" id="{27CE7C8A-71D7-237B-630B-E75D55E3C8B8}"/>
              </a:ext>
            </a:extLst>
          </p:cNvPr>
          <p:cNvSpPr txBox="1"/>
          <p:nvPr/>
        </p:nvSpPr>
        <p:spPr>
          <a:xfrm>
            <a:off x="7440561" y="3152001"/>
            <a:ext cx="3574026" cy="276999"/>
          </a:xfrm>
          <a:prstGeom prst="rect">
            <a:avLst/>
          </a:prstGeom>
          <a:noFill/>
        </p:spPr>
        <p:txBody>
          <a:bodyPr wrap="square" rtlCol="0">
            <a:spAutoFit/>
          </a:bodyPr>
          <a:lstStyle/>
          <a:p>
            <a:r>
              <a:rPr kumimoji="1" lang="ja-JP" altLang="en-US" sz="1200"/>
              <a:t>　　しごと　　　やくわり</a:t>
            </a:r>
          </a:p>
        </p:txBody>
      </p:sp>
      <p:sp>
        <p:nvSpPr>
          <p:cNvPr id="18" name="テキスト ボックス 17">
            <a:extLst>
              <a:ext uri="{FF2B5EF4-FFF2-40B4-BE49-F238E27FC236}">
                <a16:creationId xmlns:a16="http://schemas.microsoft.com/office/drawing/2014/main" id="{C22A92AE-3991-7F92-F42B-96EE709CC5A7}"/>
              </a:ext>
            </a:extLst>
          </p:cNvPr>
          <p:cNvSpPr txBox="1"/>
          <p:nvPr/>
        </p:nvSpPr>
        <p:spPr>
          <a:xfrm>
            <a:off x="7332407" y="3725246"/>
            <a:ext cx="3574026" cy="276999"/>
          </a:xfrm>
          <a:prstGeom prst="rect">
            <a:avLst/>
          </a:prstGeom>
          <a:noFill/>
        </p:spPr>
        <p:txBody>
          <a:bodyPr wrap="square" rtlCol="0">
            <a:spAutoFit/>
          </a:bodyPr>
          <a:lstStyle/>
          <a:p>
            <a:r>
              <a:rPr lang="ja-JP" altLang="en-US" sz="1200"/>
              <a:t>たと</a:t>
            </a:r>
            <a:r>
              <a:rPr kumimoji="1" lang="ja-JP" altLang="en-US" sz="1200"/>
              <a:t>　　　　いべんと　　　ひ　　かめらまん　</a:t>
            </a:r>
          </a:p>
        </p:txBody>
      </p:sp>
      <p:sp>
        <p:nvSpPr>
          <p:cNvPr id="19" name="テキスト ボックス 18">
            <a:extLst>
              <a:ext uri="{FF2B5EF4-FFF2-40B4-BE49-F238E27FC236}">
                <a16:creationId xmlns:a16="http://schemas.microsoft.com/office/drawing/2014/main" id="{41142C18-877D-9118-EC23-52328D4775DF}"/>
              </a:ext>
            </a:extLst>
          </p:cNvPr>
          <p:cNvSpPr txBox="1"/>
          <p:nvPr/>
        </p:nvSpPr>
        <p:spPr>
          <a:xfrm>
            <a:off x="7332407" y="4253006"/>
            <a:ext cx="3574026" cy="276999"/>
          </a:xfrm>
          <a:prstGeom prst="rect">
            <a:avLst/>
          </a:prstGeom>
          <a:noFill/>
        </p:spPr>
        <p:txBody>
          <a:bodyPr wrap="square" rtlCol="0">
            <a:spAutoFit/>
          </a:bodyPr>
          <a:lstStyle/>
          <a:p>
            <a:r>
              <a:rPr kumimoji="1" lang="ja-JP" altLang="en-US" sz="1200"/>
              <a:t>　　　やくわり　　　　　など　　　くわ</a:t>
            </a:r>
          </a:p>
        </p:txBody>
      </p:sp>
      <p:sp>
        <p:nvSpPr>
          <p:cNvPr id="20" name="テキスト ボックス 19">
            <a:extLst>
              <a:ext uri="{FF2B5EF4-FFF2-40B4-BE49-F238E27FC236}">
                <a16:creationId xmlns:a16="http://schemas.microsoft.com/office/drawing/2014/main" id="{352E88B2-86D5-9934-8130-187394A532D4}"/>
              </a:ext>
            </a:extLst>
          </p:cNvPr>
          <p:cNvSpPr txBox="1"/>
          <p:nvPr/>
        </p:nvSpPr>
        <p:spPr>
          <a:xfrm>
            <a:off x="7374193" y="4778765"/>
            <a:ext cx="3574026" cy="276999"/>
          </a:xfrm>
          <a:prstGeom prst="rect">
            <a:avLst/>
          </a:prstGeom>
          <a:noFill/>
        </p:spPr>
        <p:txBody>
          <a:bodyPr wrap="square" rtlCol="0">
            <a:spAutoFit/>
          </a:bodyPr>
          <a:lstStyle/>
          <a:p>
            <a:r>
              <a:rPr kumimoji="1" lang="ja-JP" altLang="en-US" sz="1200"/>
              <a:t>　　つぎ　すらいど　　　せつめい</a:t>
            </a:r>
          </a:p>
        </p:txBody>
      </p:sp>
    </p:spTree>
    <p:extLst>
      <p:ext uri="{BB962C8B-B14F-4D97-AF65-F5344CB8AC3E}">
        <p14:creationId xmlns:p14="http://schemas.microsoft.com/office/powerpoint/2010/main" val="2046189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図表 2">
            <a:extLst>
              <a:ext uri="{FF2B5EF4-FFF2-40B4-BE49-F238E27FC236}">
                <a16:creationId xmlns:a16="http://schemas.microsoft.com/office/drawing/2014/main" id="{F0F168F0-1302-390C-9462-B131BCB7600C}"/>
              </a:ext>
            </a:extLst>
          </p:cNvPr>
          <p:cNvGraphicFramePr/>
          <p:nvPr>
            <p:extLst>
              <p:ext uri="{D42A27DB-BD31-4B8C-83A1-F6EECF244321}">
                <p14:modId xmlns:p14="http://schemas.microsoft.com/office/powerpoint/2010/main" val="2453898984"/>
              </p:ext>
            </p:extLst>
          </p:nvPr>
        </p:nvGraphicFramePr>
        <p:xfrm>
          <a:off x="1943508" y="124779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正方形/長方形 3">
            <a:extLst>
              <a:ext uri="{FF2B5EF4-FFF2-40B4-BE49-F238E27FC236}">
                <a16:creationId xmlns:a16="http://schemas.microsoft.com/office/drawing/2014/main" id="{A3434883-8E7E-BEAF-838E-151B28BE710E}"/>
              </a:ext>
            </a:extLst>
          </p:cNvPr>
          <p:cNvSpPr/>
          <p:nvPr/>
        </p:nvSpPr>
        <p:spPr>
          <a:xfrm>
            <a:off x="2769281" y="324464"/>
            <a:ext cx="6476452" cy="923330"/>
          </a:xfrm>
          <a:prstGeom prst="rect">
            <a:avLst/>
          </a:prstGeom>
          <a:noFill/>
        </p:spPr>
        <p:txBody>
          <a:bodyPr wrap="none" lIns="91440" tIns="45720" rIns="91440" bIns="45720">
            <a:spAutoFit/>
          </a:bodyPr>
          <a:lstStyle/>
          <a:p>
            <a:pPr algn="ctr"/>
            <a:r>
              <a:rPr lang="ja-JP" altLang="en-US" sz="5400">
                <a:ln w="0"/>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準備している作業内容</a:t>
            </a:r>
            <a:endParaRPr lang="ja-JP" altLang="en-US" sz="5400" b="0" cap="none" spc="0">
              <a:ln w="0"/>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1A454749-819F-14F5-6D2E-E6D39E80066E}"/>
              </a:ext>
            </a:extLst>
          </p:cNvPr>
          <p:cNvSpPr txBox="1"/>
          <p:nvPr/>
        </p:nvSpPr>
        <p:spPr>
          <a:xfrm>
            <a:off x="9537291" y="0"/>
            <a:ext cx="2654709" cy="1077218"/>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r>
              <a:rPr lang="ja-JP" altLang="en-US" sz="3200">
                <a:latin typeface="Meiryo UI" panose="020B0604030504040204" pitchFamily="50" charset="-128"/>
                <a:ea typeface="Meiryo UI" panose="020B0604030504040204" pitchFamily="50" charset="-128"/>
              </a:rPr>
              <a:t>利用者説明用</a:t>
            </a:r>
            <a:endParaRPr lang="en-US" altLang="ja-JP" sz="3200">
              <a:latin typeface="Meiryo UI" panose="020B0604030504040204" pitchFamily="50" charset="-128"/>
              <a:ea typeface="Meiryo UI" panose="020B0604030504040204" pitchFamily="50" charset="-128"/>
            </a:endParaRPr>
          </a:p>
          <a:p>
            <a:r>
              <a:rPr kumimoji="1" lang="ja-JP" altLang="en-US" sz="3200">
                <a:latin typeface="Meiryo UI" panose="020B0604030504040204" pitchFamily="50" charset="-128"/>
                <a:ea typeface="Meiryo UI" panose="020B0604030504040204" pitchFamily="50" charset="-128"/>
              </a:rPr>
              <a:t>　　スライド</a:t>
            </a:r>
          </a:p>
        </p:txBody>
      </p:sp>
      <p:sp>
        <p:nvSpPr>
          <p:cNvPr id="6" name="テキスト ボックス 5">
            <a:extLst>
              <a:ext uri="{FF2B5EF4-FFF2-40B4-BE49-F238E27FC236}">
                <a16:creationId xmlns:a16="http://schemas.microsoft.com/office/drawing/2014/main" id="{E802F3CC-7B15-57A8-6F88-64B21B69009D}"/>
              </a:ext>
            </a:extLst>
          </p:cNvPr>
          <p:cNvSpPr txBox="1"/>
          <p:nvPr/>
        </p:nvSpPr>
        <p:spPr>
          <a:xfrm>
            <a:off x="2743200" y="117987"/>
            <a:ext cx="6420465" cy="369332"/>
          </a:xfrm>
          <a:prstGeom prst="rect">
            <a:avLst/>
          </a:prstGeom>
          <a:noFill/>
        </p:spPr>
        <p:txBody>
          <a:bodyPr wrap="square" rtlCol="0">
            <a:spAutoFit/>
          </a:bodyPr>
          <a:lstStyle/>
          <a:p>
            <a:r>
              <a:rPr kumimoji="1" lang="ja-JP" altLang="en-US"/>
              <a:t>じゅん　び　　　　　　　　　　　　さぎょう　ないよう</a:t>
            </a:r>
          </a:p>
        </p:txBody>
      </p:sp>
      <p:sp>
        <p:nvSpPr>
          <p:cNvPr id="7" name="テキスト ボックス 6">
            <a:extLst>
              <a:ext uri="{FF2B5EF4-FFF2-40B4-BE49-F238E27FC236}">
                <a16:creationId xmlns:a16="http://schemas.microsoft.com/office/drawing/2014/main" id="{33C4037F-7CC6-F45B-CA02-751398D184FE}"/>
              </a:ext>
            </a:extLst>
          </p:cNvPr>
          <p:cNvSpPr txBox="1"/>
          <p:nvPr/>
        </p:nvSpPr>
        <p:spPr>
          <a:xfrm>
            <a:off x="6595874" y="1246891"/>
            <a:ext cx="3220064" cy="369332"/>
          </a:xfrm>
          <a:prstGeom prst="rect">
            <a:avLst/>
          </a:prstGeom>
          <a:noFill/>
        </p:spPr>
        <p:txBody>
          <a:bodyPr wrap="square" rtlCol="0">
            <a:spAutoFit/>
          </a:bodyPr>
          <a:lstStyle/>
          <a:p>
            <a:r>
              <a:rPr lang="ja-JP" altLang="en-US">
                <a:solidFill>
                  <a:schemeClr val="bg1"/>
                </a:solidFill>
              </a:rPr>
              <a:t>じゅちゅう　せいさん</a:t>
            </a:r>
            <a:r>
              <a:rPr kumimoji="1" lang="ja-JP" altLang="en-US">
                <a:solidFill>
                  <a:schemeClr val="bg1"/>
                </a:solidFill>
              </a:rPr>
              <a:t>　　　　　　　　　　　　　</a:t>
            </a:r>
          </a:p>
        </p:txBody>
      </p:sp>
      <p:sp>
        <p:nvSpPr>
          <p:cNvPr id="8" name="テキスト ボックス 7">
            <a:extLst>
              <a:ext uri="{FF2B5EF4-FFF2-40B4-BE49-F238E27FC236}">
                <a16:creationId xmlns:a16="http://schemas.microsoft.com/office/drawing/2014/main" id="{16EEF73A-96C7-3951-9C99-A78D04B989EB}"/>
              </a:ext>
            </a:extLst>
          </p:cNvPr>
          <p:cNvSpPr txBox="1"/>
          <p:nvPr/>
        </p:nvSpPr>
        <p:spPr>
          <a:xfrm>
            <a:off x="2875936" y="1269605"/>
            <a:ext cx="3220064" cy="369332"/>
          </a:xfrm>
          <a:prstGeom prst="rect">
            <a:avLst/>
          </a:prstGeom>
          <a:noFill/>
        </p:spPr>
        <p:txBody>
          <a:bodyPr wrap="square" rtlCol="0">
            <a:spAutoFit/>
          </a:bodyPr>
          <a:lstStyle/>
          <a:p>
            <a:r>
              <a:rPr kumimoji="1" lang="ja-JP" altLang="en-US">
                <a:solidFill>
                  <a:schemeClr val="bg1"/>
                </a:solidFill>
              </a:rPr>
              <a:t>　い　べ　ん　と　　　　　　　　　　　　　</a:t>
            </a:r>
          </a:p>
        </p:txBody>
      </p:sp>
      <p:sp>
        <p:nvSpPr>
          <p:cNvPr id="9" name="テキスト ボックス 8">
            <a:extLst>
              <a:ext uri="{FF2B5EF4-FFF2-40B4-BE49-F238E27FC236}">
                <a16:creationId xmlns:a16="http://schemas.microsoft.com/office/drawing/2014/main" id="{A3D2CD43-F613-92E5-4869-6C857E8B462E}"/>
              </a:ext>
            </a:extLst>
          </p:cNvPr>
          <p:cNvSpPr txBox="1"/>
          <p:nvPr/>
        </p:nvSpPr>
        <p:spPr>
          <a:xfrm>
            <a:off x="7011283" y="3159075"/>
            <a:ext cx="3405240" cy="369332"/>
          </a:xfrm>
          <a:prstGeom prst="rect">
            <a:avLst/>
          </a:prstGeom>
          <a:noFill/>
        </p:spPr>
        <p:txBody>
          <a:bodyPr wrap="square" rtlCol="0">
            <a:spAutoFit/>
          </a:bodyPr>
          <a:lstStyle/>
          <a:p>
            <a:r>
              <a:rPr lang="ja-JP" altLang="en-US"/>
              <a:t>けんぴん　　こんぽう</a:t>
            </a:r>
            <a:r>
              <a:rPr kumimoji="1" lang="ja-JP" altLang="en-US"/>
              <a:t>　　　　　　　　　　　　　</a:t>
            </a:r>
          </a:p>
        </p:txBody>
      </p:sp>
      <p:sp>
        <p:nvSpPr>
          <p:cNvPr id="10" name="テキスト ボックス 9">
            <a:extLst>
              <a:ext uri="{FF2B5EF4-FFF2-40B4-BE49-F238E27FC236}">
                <a16:creationId xmlns:a16="http://schemas.microsoft.com/office/drawing/2014/main" id="{8D5F5C79-617C-B310-4A30-64693CAB6FAD}"/>
              </a:ext>
            </a:extLst>
          </p:cNvPr>
          <p:cNvSpPr txBox="1"/>
          <p:nvPr/>
        </p:nvSpPr>
        <p:spPr>
          <a:xfrm>
            <a:off x="6995652" y="3899294"/>
            <a:ext cx="3405240" cy="369332"/>
          </a:xfrm>
          <a:prstGeom prst="rect">
            <a:avLst/>
          </a:prstGeom>
          <a:noFill/>
        </p:spPr>
        <p:txBody>
          <a:bodyPr wrap="square" rtlCol="0">
            <a:spAutoFit/>
          </a:bodyPr>
          <a:lstStyle/>
          <a:p>
            <a:r>
              <a:rPr kumimoji="1" lang="ja-JP" altLang="en-US"/>
              <a:t>　しゅっかさぎょう　　　　　　　　　　　　　</a:t>
            </a:r>
          </a:p>
        </p:txBody>
      </p:sp>
      <p:sp>
        <p:nvSpPr>
          <p:cNvPr id="11" name="テキスト ボックス 10">
            <a:extLst>
              <a:ext uri="{FF2B5EF4-FFF2-40B4-BE49-F238E27FC236}">
                <a16:creationId xmlns:a16="http://schemas.microsoft.com/office/drawing/2014/main" id="{04F9A03A-A403-B4CA-37D2-25FBE872659F}"/>
              </a:ext>
            </a:extLst>
          </p:cNvPr>
          <p:cNvSpPr txBox="1"/>
          <p:nvPr/>
        </p:nvSpPr>
        <p:spPr>
          <a:xfrm>
            <a:off x="6503286" y="5354186"/>
            <a:ext cx="3405240" cy="369332"/>
          </a:xfrm>
          <a:prstGeom prst="rect">
            <a:avLst/>
          </a:prstGeom>
          <a:noFill/>
        </p:spPr>
        <p:txBody>
          <a:bodyPr wrap="square" rtlCol="0">
            <a:spAutoFit/>
          </a:bodyPr>
          <a:lstStyle/>
          <a:p>
            <a:r>
              <a:rPr kumimoji="1" lang="ja-JP" altLang="en-US"/>
              <a:t>　　ぱそこんにゅうりょく　　　　　　　　　　　　　</a:t>
            </a:r>
          </a:p>
        </p:txBody>
      </p:sp>
      <p:sp>
        <p:nvSpPr>
          <p:cNvPr id="12" name="テキスト ボックス 11">
            <a:extLst>
              <a:ext uri="{FF2B5EF4-FFF2-40B4-BE49-F238E27FC236}">
                <a16:creationId xmlns:a16="http://schemas.microsoft.com/office/drawing/2014/main" id="{D22735C2-57EE-DC40-6A79-513658889F7E}"/>
              </a:ext>
            </a:extLst>
          </p:cNvPr>
          <p:cNvSpPr txBox="1"/>
          <p:nvPr/>
        </p:nvSpPr>
        <p:spPr>
          <a:xfrm>
            <a:off x="2602267" y="3383827"/>
            <a:ext cx="3405240" cy="369332"/>
          </a:xfrm>
          <a:prstGeom prst="rect">
            <a:avLst/>
          </a:prstGeom>
          <a:noFill/>
        </p:spPr>
        <p:txBody>
          <a:bodyPr wrap="square" rtlCol="0">
            <a:spAutoFit/>
          </a:bodyPr>
          <a:lstStyle/>
          <a:p>
            <a:r>
              <a:rPr kumimoji="1" lang="ja-JP" altLang="en-US"/>
              <a:t>　　いー　すぽーつ　　　　　　　　　　　　　</a:t>
            </a:r>
          </a:p>
        </p:txBody>
      </p:sp>
      <p:sp>
        <p:nvSpPr>
          <p:cNvPr id="13" name="テキスト ボックス 12">
            <a:extLst>
              <a:ext uri="{FF2B5EF4-FFF2-40B4-BE49-F238E27FC236}">
                <a16:creationId xmlns:a16="http://schemas.microsoft.com/office/drawing/2014/main" id="{73283BD6-F61C-EC1D-F641-87FDCD99AAE2}"/>
              </a:ext>
            </a:extLst>
          </p:cNvPr>
          <p:cNvSpPr txBox="1"/>
          <p:nvPr/>
        </p:nvSpPr>
        <p:spPr>
          <a:xfrm>
            <a:off x="2798159" y="5145511"/>
            <a:ext cx="3405240" cy="369332"/>
          </a:xfrm>
          <a:prstGeom prst="rect">
            <a:avLst/>
          </a:prstGeom>
          <a:noFill/>
        </p:spPr>
        <p:txBody>
          <a:bodyPr wrap="square" rtlCol="0">
            <a:spAutoFit/>
          </a:bodyPr>
          <a:lstStyle/>
          <a:p>
            <a:r>
              <a:rPr kumimoji="1" lang="ja-JP" altLang="en-US"/>
              <a:t>　　れく　ていきょう　　　　　　　　　　　　　</a:t>
            </a:r>
          </a:p>
        </p:txBody>
      </p:sp>
      <p:sp>
        <p:nvSpPr>
          <p:cNvPr id="14" name="吹き出し: 線 (強調線付き) 13">
            <a:extLst>
              <a:ext uri="{FF2B5EF4-FFF2-40B4-BE49-F238E27FC236}">
                <a16:creationId xmlns:a16="http://schemas.microsoft.com/office/drawing/2014/main" id="{022120A6-7026-4439-CAD0-094E266872D5}"/>
              </a:ext>
            </a:extLst>
          </p:cNvPr>
          <p:cNvSpPr/>
          <p:nvPr/>
        </p:nvSpPr>
        <p:spPr>
          <a:xfrm>
            <a:off x="0" y="4725232"/>
            <a:ext cx="2743200" cy="1941229"/>
          </a:xfrm>
          <a:prstGeom prst="accentCallout1">
            <a:avLst>
              <a:gd name="adj1" fmla="val -1519"/>
              <a:gd name="adj2" fmla="val 100798"/>
              <a:gd name="adj3" fmla="val 24495"/>
              <a:gd name="adj4" fmla="val 11785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en-US" altLang="ja-JP"/>
          </a:p>
          <a:p>
            <a:pPr algn="ctr"/>
            <a:r>
              <a:rPr lang="ja-JP" altLang="en-US"/>
              <a:t>お年寄りの</a:t>
            </a:r>
            <a:r>
              <a:rPr kumimoji="1" lang="ja-JP" altLang="en-US"/>
              <a:t>デイサービス</a:t>
            </a:r>
            <a:endParaRPr kumimoji="1" lang="en-US" altLang="ja-JP"/>
          </a:p>
          <a:p>
            <a:pPr algn="ctr"/>
            <a:endParaRPr lang="en-US" altLang="ja-JP"/>
          </a:p>
          <a:p>
            <a:pPr algn="ctr"/>
            <a:r>
              <a:rPr kumimoji="1" lang="ja-JP" altLang="en-US"/>
              <a:t>児童養護施設などに</a:t>
            </a:r>
            <a:endParaRPr kumimoji="1" lang="en-US" altLang="ja-JP"/>
          </a:p>
          <a:p>
            <a:pPr algn="ctr"/>
            <a:endParaRPr lang="en-US" altLang="ja-JP"/>
          </a:p>
          <a:p>
            <a:pPr algn="ctr"/>
            <a:r>
              <a:rPr kumimoji="1" lang="ja-JP" altLang="en-US"/>
              <a:t>出張するイメージです</a:t>
            </a:r>
          </a:p>
        </p:txBody>
      </p:sp>
      <p:sp>
        <p:nvSpPr>
          <p:cNvPr id="15" name="テキスト ボックス 14">
            <a:extLst>
              <a:ext uri="{FF2B5EF4-FFF2-40B4-BE49-F238E27FC236}">
                <a16:creationId xmlns:a16="http://schemas.microsoft.com/office/drawing/2014/main" id="{E08A9618-6243-018C-A09B-16C73A5EEB5D}"/>
              </a:ext>
            </a:extLst>
          </p:cNvPr>
          <p:cNvSpPr txBox="1"/>
          <p:nvPr/>
        </p:nvSpPr>
        <p:spPr>
          <a:xfrm>
            <a:off x="74625" y="4779721"/>
            <a:ext cx="3405240" cy="276999"/>
          </a:xfrm>
          <a:prstGeom prst="rect">
            <a:avLst/>
          </a:prstGeom>
          <a:noFill/>
        </p:spPr>
        <p:txBody>
          <a:bodyPr wrap="square" rtlCol="0">
            <a:spAutoFit/>
          </a:bodyPr>
          <a:lstStyle/>
          <a:p>
            <a:r>
              <a:rPr lang="ja-JP" altLang="en-US" sz="1200"/>
              <a:t>　</a:t>
            </a:r>
            <a:r>
              <a:rPr lang="ja-JP" altLang="en-US" sz="1200">
                <a:solidFill>
                  <a:schemeClr val="bg1"/>
                </a:solidFill>
              </a:rPr>
              <a:t>としより　　　でいさーびす</a:t>
            </a:r>
            <a:r>
              <a:rPr kumimoji="1" lang="ja-JP" altLang="en-US" sz="1200">
                <a:solidFill>
                  <a:schemeClr val="bg1"/>
                </a:solidFill>
              </a:rPr>
              <a:t>　　　　　　　　　　　　　</a:t>
            </a:r>
          </a:p>
        </p:txBody>
      </p:sp>
      <p:sp>
        <p:nvSpPr>
          <p:cNvPr id="16" name="テキスト ボックス 15">
            <a:extLst>
              <a:ext uri="{FF2B5EF4-FFF2-40B4-BE49-F238E27FC236}">
                <a16:creationId xmlns:a16="http://schemas.microsoft.com/office/drawing/2014/main" id="{682E2869-639B-5FA4-8102-A275E32A2F6E}"/>
              </a:ext>
            </a:extLst>
          </p:cNvPr>
          <p:cNvSpPr txBox="1"/>
          <p:nvPr/>
        </p:nvSpPr>
        <p:spPr>
          <a:xfrm>
            <a:off x="0" y="5398154"/>
            <a:ext cx="3405240" cy="276999"/>
          </a:xfrm>
          <a:prstGeom prst="rect">
            <a:avLst/>
          </a:prstGeom>
          <a:noFill/>
        </p:spPr>
        <p:txBody>
          <a:bodyPr wrap="square" rtlCol="0">
            <a:spAutoFit/>
          </a:bodyPr>
          <a:lstStyle/>
          <a:p>
            <a:r>
              <a:rPr lang="ja-JP" altLang="en-US" sz="1200"/>
              <a:t>　</a:t>
            </a:r>
            <a:r>
              <a:rPr lang="ja-JP" altLang="en-US" sz="1200">
                <a:solidFill>
                  <a:schemeClr val="bg1"/>
                </a:solidFill>
              </a:rPr>
              <a:t>じどうようごしせつ</a:t>
            </a:r>
            <a:r>
              <a:rPr kumimoji="1" lang="ja-JP" altLang="en-US" sz="1200">
                <a:solidFill>
                  <a:schemeClr val="bg1"/>
                </a:solidFill>
              </a:rPr>
              <a:t>　　　　　　　　　　　　　</a:t>
            </a:r>
          </a:p>
        </p:txBody>
      </p:sp>
      <p:sp>
        <p:nvSpPr>
          <p:cNvPr id="17" name="テキスト ボックス 16">
            <a:extLst>
              <a:ext uri="{FF2B5EF4-FFF2-40B4-BE49-F238E27FC236}">
                <a16:creationId xmlns:a16="http://schemas.microsoft.com/office/drawing/2014/main" id="{A1840D7E-0419-524B-6A7B-45DF8B11E44B}"/>
              </a:ext>
            </a:extLst>
          </p:cNvPr>
          <p:cNvSpPr txBox="1"/>
          <p:nvPr/>
        </p:nvSpPr>
        <p:spPr>
          <a:xfrm>
            <a:off x="-1" y="5952152"/>
            <a:ext cx="2251587" cy="276999"/>
          </a:xfrm>
          <a:prstGeom prst="rect">
            <a:avLst/>
          </a:prstGeom>
          <a:noFill/>
        </p:spPr>
        <p:txBody>
          <a:bodyPr wrap="square" rtlCol="0">
            <a:spAutoFit/>
          </a:bodyPr>
          <a:lstStyle/>
          <a:p>
            <a:r>
              <a:rPr lang="ja-JP" altLang="en-US" sz="1200"/>
              <a:t>　</a:t>
            </a:r>
            <a:r>
              <a:rPr lang="ja-JP" altLang="en-US" sz="1200">
                <a:solidFill>
                  <a:schemeClr val="bg1"/>
                </a:solidFill>
              </a:rPr>
              <a:t>しゅっちょう　いめーじ</a:t>
            </a:r>
            <a:r>
              <a:rPr kumimoji="1" lang="ja-JP" altLang="en-US" sz="1200">
                <a:solidFill>
                  <a:schemeClr val="bg1"/>
                </a:solidFill>
              </a:rPr>
              <a:t>　　　　　　　　　　　　　</a:t>
            </a:r>
          </a:p>
        </p:txBody>
      </p:sp>
      <p:pic>
        <p:nvPicPr>
          <p:cNvPr id="19" name="図 18" descr="挿絵 が含まれている画像&#10;&#10;AI によって生成されたコンテンツは間違っている可能性があります。">
            <a:extLst>
              <a:ext uri="{FF2B5EF4-FFF2-40B4-BE49-F238E27FC236}">
                <a16:creationId xmlns:a16="http://schemas.microsoft.com/office/drawing/2014/main" id="{94937061-08F7-527D-9D68-0097A30D8857}"/>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9858543" y="3008053"/>
            <a:ext cx="2253008" cy="3543336"/>
          </a:xfrm>
          <a:prstGeom prst="rect">
            <a:avLst/>
          </a:prstGeom>
        </p:spPr>
      </p:pic>
      <p:pic>
        <p:nvPicPr>
          <p:cNvPr id="21" name="図 20" descr="抽象, 挿絵 が含まれている画像&#10;&#10;AI によって生成されたコンテンツは間違っている可能性があります。">
            <a:extLst>
              <a:ext uri="{FF2B5EF4-FFF2-40B4-BE49-F238E27FC236}">
                <a16:creationId xmlns:a16="http://schemas.microsoft.com/office/drawing/2014/main" id="{34CA90DE-195B-B36F-E6E1-A5353B35C516}"/>
              </a:ext>
            </a:extLst>
          </p:cNvPr>
          <p:cNvPicPr>
            <a:picLocks noChangeAspect="1"/>
          </p:cNvPicPr>
          <p:nvPr/>
        </p:nvPicPr>
        <p:blipFill>
          <a:blip r:embed="rId9">
            <a:extLst>
              <a:ext uri="{28A0092B-C50C-407E-A947-70E740481C1C}">
                <a14:useLocalDpi xmlns:a14="http://schemas.microsoft.com/office/drawing/2010/main" val="0"/>
              </a:ext>
              <a:ext uri="{837473B0-CC2E-450A-ABE3-18F120FF3D39}">
                <a1611:picAttrSrcUrl xmlns:a1611="http://schemas.microsoft.com/office/drawing/2016/11/main" r:id="rId10"/>
              </a:ext>
            </a:extLst>
          </a:blip>
          <a:stretch>
            <a:fillRect/>
          </a:stretch>
        </p:blipFill>
        <p:spPr>
          <a:xfrm>
            <a:off x="189839" y="2871019"/>
            <a:ext cx="2239716" cy="1285017"/>
          </a:xfrm>
          <a:prstGeom prst="rect">
            <a:avLst/>
          </a:prstGeom>
        </p:spPr>
      </p:pic>
    </p:spTree>
    <p:extLst>
      <p:ext uri="{BB962C8B-B14F-4D97-AF65-F5344CB8AC3E}">
        <p14:creationId xmlns:p14="http://schemas.microsoft.com/office/powerpoint/2010/main" val="4068672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a:extLst>
              <a:ext uri="{FF2B5EF4-FFF2-40B4-BE49-F238E27FC236}">
                <a16:creationId xmlns:a16="http://schemas.microsoft.com/office/drawing/2014/main" id="{0EC26E1D-D200-46C8-030D-2364079F53B2}"/>
              </a:ext>
            </a:extLst>
          </p:cNvPr>
          <p:cNvGraphicFramePr/>
          <p:nvPr>
            <p:extLst>
              <p:ext uri="{D42A27DB-BD31-4B8C-83A1-F6EECF244321}">
                <p14:modId xmlns:p14="http://schemas.microsoft.com/office/powerpoint/2010/main" val="2321564574"/>
              </p:ext>
            </p:extLst>
          </p:nvPr>
        </p:nvGraphicFramePr>
        <p:xfrm>
          <a:off x="1474840" y="1111046"/>
          <a:ext cx="9409470" cy="5469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テキスト ボックス 2">
            <a:extLst>
              <a:ext uri="{FF2B5EF4-FFF2-40B4-BE49-F238E27FC236}">
                <a16:creationId xmlns:a16="http://schemas.microsoft.com/office/drawing/2014/main" id="{8574DC26-B3C3-8CF0-76FC-C7A83D2DAE92}"/>
              </a:ext>
            </a:extLst>
          </p:cNvPr>
          <p:cNvSpPr txBox="1"/>
          <p:nvPr/>
        </p:nvSpPr>
        <p:spPr>
          <a:xfrm>
            <a:off x="3603524" y="1764890"/>
            <a:ext cx="2576051" cy="369332"/>
          </a:xfrm>
          <a:prstGeom prst="rect">
            <a:avLst/>
          </a:prstGeom>
          <a:noFill/>
        </p:spPr>
        <p:txBody>
          <a:bodyPr wrap="square" rtlCol="0">
            <a:spAutoFit/>
          </a:bodyPr>
          <a:lstStyle/>
          <a:p>
            <a:r>
              <a:rPr lang="ja-JP" altLang="en-US">
                <a:latin typeface="Meiryo UI" panose="020B0604030504040204" pitchFamily="50" charset="-128"/>
                <a:ea typeface="Meiryo UI" panose="020B0604030504040204" pitchFamily="50" charset="-128"/>
              </a:rPr>
              <a:t>ワンゲーム</a:t>
            </a:r>
            <a:r>
              <a:rPr kumimoji="1" lang="ja-JP" altLang="en-US">
                <a:latin typeface="Meiryo UI" panose="020B0604030504040204" pitchFamily="50" charset="-128"/>
                <a:ea typeface="Meiryo UI" panose="020B0604030504040204" pitchFamily="50" charset="-128"/>
              </a:rPr>
              <a:t>の</a:t>
            </a:r>
            <a:r>
              <a:rPr kumimoji="1" lang="ja-JP" altLang="en-US" b="1">
                <a:solidFill>
                  <a:srgbClr val="FF0000"/>
                </a:solidFill>
                <a:latin typeface="Meiryo UI" panose="020B0604030504040204" pitchFamily="50" charset="-128"/>
                <a:ea typeface="Meiryo UI" panose="020B0604030504040204" pitchFamily="50" charset="-128"/>
              </a:rPr>
              <a:t>中</a:t>
            </a:r>
            <a:r>
              <a:rPr kumimoji="1" lang="ja-JP" altLang="en-US">
                <a:latin typeface="Meiryo UI" panose="020B0604030504040204" pitchFamily="50" charset="-128"/>
                <a:ea typeface="Meiryo UI" panose="020B0604030504040204" pitchFamily="50" charset="-128"/>
              </a:rPr>
              <a:t>でのお仕事</a:t>
            </a:r>
          </a:p>
        </p:txBody>
      </p:sp>
      <p:sp>
        <p:nvSpPr>
          <p:cNvPr id="4" name="テキスト ボックス 3">
            <a:extLst>
              <a:ext uri="{FF2B5EF4-FFF2-40B4-BE49-F238E27FC236}">
                <a16:creationId xmlns:a16="http://schemas.microsoft.com/office/drawing/2014/main" id="{834465E1-957B-64D1-6EE9-354A30873BDE}"/>
              </a:ext>
            </a:extLst>
          </p:cNvPr>
          <p:cNvSpPr txBox="1"/>
          <p:nvPr/>
        </p:nvSpPr>
        <p:spPr>
          <a:xfrm>
            <a:off x="8231241" y="1764890"/>
            <a:ext cx="2780889" cy="369332"/>
          </a:xfrm>
          <a:prstGeom prst="rect">
            <a:avLst/>
          </a:prstGeom>
          <a:noFill/>
        </p:spPr>
        <p:txBody>
          <a:bodyPr wrap="square" rtlCol="0">
            <a:spAutoFit/>
          </a:bodyPr>
          <a:lstStyle/>
          <a:p>
            <a:r>
              <a:rPr kumimoji="1" lang="ja-JP" altLang="en-US">
                <a:latin typeface="Meiryo UI" panose="020B0604030504040204" pitchFamily="50" charset="-128"/>
                <a:ea typeface="Meiryo UI" panose="020B0604030504040204" pitchFamily="50" charset="-128"/>
              </a:rPr>
              <a:t>　ワンゲームの</a:t>
            </a:r>
            <a:r>
              <a:rPr lang="ja-JP" altLang="en-US" b="1">
                <a:solidFill>
                  <a:srgbClr val="FF0000"/>
                </a:solidFill>
                <a:latin typeface="Meiryo UI" panose="020B0604030504040204" pitchFamily="50" charset="-128"/>
                <a:ea typeface="Meiryo UI" panose="020B0604030504040204" pitchFamily="50" charset="-128"/>
              </a:rPr>
              <a:t>外</a:t>
            </a:r>
            <a:r>
              <a:rPr kumimoji="1" lang="ja-JP" altLang="en-US">
                <a:latin typeface="Meiryo UI" panose="020B0604030504040204" pitchFamily="50" charset="-128"/>
                <a:ea typeface="Meiryo UI" panose="020B0604030504040204" pitchFamily="50" charset="-128"/>
              </a:rPr>
              <a:t>でのお仕事</a:t>
            </a:r>
          </a:p>
        </p:txBody>
      </p:sp>
      <p:sp>
        <p:nvSpPr>
          <p:cNvPr id="5" name="テキスト ボックス 4">
            <a:extLst>
              <a:ext uri="{FF2B5EF4-FFF2-40B4-BE49-F238E27FC236}">
                <a16:creationId xmlns:a16="http://schemas.microsoft.com/office/drawing/2014/main" id="{CF61032B-0AEB-7DC8-F33F-C5AAD2A3DDF8}"/>
              </a:ext>
            </a:extLst>
          </p:cNvPr>
          <p:cNvSpPr txBox="1"/>
          <p:nvPr/>
        </p:nvSpPr>
        <p:spPr>
          <a:xfrm>
            <a:off x="9537291" y="0"/>
            <a:ext cx="2654709" cy="1077218"/>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r>
              <a:rPr lang="ja-JP" altLang="en-US" sz="3200">
                <a:latin typeface="Meiryo UI" panose="020B0604030504040204" pitchFamily="50" charset="-128"/>
                <a:ea typeface="Meiryo UI" panose="020B0604030504040204" pitchFamily="50" charset="-128"/>
              </a:rPr>
              <a:t>利用者説明用</a:t>
            </a:r>
            <a:endParaRPr lang="en-US" altLang="ja-JP" sz="3200">
              <a:latin typeface="Meiryo UI" panose="020B0604030504040204" pitchFamily="50" charset="-128"/>
              <a:ea typeface="Meiryo UI" panose="020B0604030504040204" pitchFamily="50" charset="-128"/>
            </a:endParaRPr>
          </a:p>
          <a:p>
            <a:r>
              <a:rPr kumimoji="1" lang="ja-JP" altLang="en-US" sz="3200">
                <a:latin typeface="Meiryo UI" panose="020B0604030504040204" pitchFamily="50" charset="-128"/>
                <a:ea typeface="Meiryo UI" panose="020B0604030504040204" pitchFamily="50" charset="-128"/>
              </a:rPr>
              <a:t>　　スライド</a:t>
            </a:r>
          </a:p>
        </p:txBody>
      </p:sp>
      <p:sp>
        <p:nvSpPr>
          <p:cNvPr id="7" name="吹き出し: 線 6">
            <a:extLst>
              <a:ext uri="{FF2B5EF4-FFF2-40B4-BE49-F238E27FC236}">
                <a16:creationId xmlns:a16="http://schemas.microsoft.com/office/drawing/2014/main" id="{3F48D58C-9D37-03BF-A277-701FE6E28D23}"/>
              </a:ext>
            </a:extLst>
          </p:cNvPr>
          <p:cNvSpPr/>
          <p:nvPr/>
        </p:nvSpPr>
        <p:spPr>
          <a:xfrm>
            <a:off x="786581" y="5007639"/>
            <a:ext cx="11405419" cy="1743947"/>
          </a:xfrm>
          <a:prstGeom prst="borderCallout1">
            <a:avLst>
              <a:gd name="adj1" fmla="val -88096"/>
              <a:gd name="adj2" fmla="val 25288"/>
              <a:gd name="adj3" fmla="val -10498"/>
              <a:gd name="adj4" fmla="val 52421"/>
            </a:avLst>
          </a:prstGeom>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US" altLang="ja-JP">
              <a:solidFill>
                <a:schemeClr val="bg1"/>
              </a:solidFill>
            </a:endParaRPr>
          </a:p>
          <a:p>
            <a:pPr algn="ctr"/>
            <a:r>
              <a:rPr lang="ja-JP" altLang="en-US">
                <a:solidFill>
                  <a:schemeClr val="bg1"/>
                </a:solidFill>
              </a:rPr>
              <a:t>ワンゲームの建物の中で行うイベントの他に、</a:t>
            </a:r>
            <a:endParaRPr lang="en-US" altLang="ja-JP">
              <a:solidFill>
                <a:schemeClr val="bg1"/>
              </a:solidFill>
            </a:endParaRPr>
          </a:p>
          <a:p>
            <a:pPr algn="ctr"/>
            <a:endParaRPr lang="en-US" altLang="ja-JP">
              <a:solidFill>
                <a:schemeClr val="bg1"/>
              </a:solidFill>
            </a:endParaRPr>
          </a:p>
          <a:p>
            <a:pPr algn="ctr"/>
            <a:r>
              <a:rPr lang="ja-JP" altLang="en-US">
                <a:solidFill>
                  <a:schemeClr val="bg1"/>
                </a:solidFill>
              </a:rPr>
              <a:t>①</a:t>
            </a:r>
            <a:r>
              <a:rPr kumimoji="1" lang="ja-JP" altLang="en-US">
                <a:solidFill>
                  <a:schemeClr val="bg1"/>
                </a:solidFill>
              </a:rPr>
              <a:t>他事業所（他会社）が主催イベントにワンゲームからオンラインの方法で参加</a:t>
            </a:r>
            <a:endParaRPr lang="en-US" altLang="ja-JP">
              <a:solidFill>
                <a:schemeClr val="bg1"/>
              </a:solidFill>
            </a:endParaRPr>
          </a:p>
          <a:p>
            <a:pPr algn="ctr"/>
            <a:endParaRPr lang="en-US" altLang="ja-JP">
              <a:solidFill>
                <a:schemeClr val="bg1"/>
              </a:solidFill>
            </a:endParaRPr>
          </a:p>
          <a:p>
            <a:pPr algn="ctr"/>
            <a:r>
              <a:rPr lang="ja-JP" altLang="en-US">
                <a:solidFill>
                  <a:schemeClr val="bg1"/>
                </a:solidFill>
              </a:rPr>
              <a:t>②ワンゲーム主催で</a:t>
            </a:r>
            <a:r>
              <a:rPr lang="ja-JP" altLang="en-US" b="1">
                <a:solidFill>
                  <a:srgbClr val="FF0000"/>
                </a:solidFill>
              </a:rPr>
              <a:t>他会場を借りた場合</a:t>
            </a:r>
            <a:r>
              <a:rPr lang="ja-JP" altLang="en-US">
                <a:solidFill>
                  <a:schemeClr val="bg1"/>
                </a:solidFill>
              </a:rPr>
              <a:t>も施設内就労になります</a:t>
            </a:r>
            <a:endParaRPr kumimoji="1" lang="ja-JP" altLang="en-US">
              <a:solidFill>
                <a:schemeClr val="bg1"/>
              </a:solidFill>
            </a:endParaRPr>
          </a:p>
        </p:txBody>
      </p:sp>
      <p:sp>
        <p:nvSpPr>
          <p:cNvPr id="8" name="テキスト ボックス 7">
            <a:extLst>
              <a:ext uri="{FF2B5EF4-FFF2-40B4-BE49-F238E27FC236}">
                <a16:creationId xmlns:a16="http://schemas.microsoft.com/office/drawing/2014/main" id="{EAF16CDC-6C97-E40C-8B7F-25F9065B8113}"/>
              </a:ext>
            </a:extLst>
          </p:cNvPr>
          <p:cNvSpPr txBox="1"/>
          <p:nvPr/>
        </p:nvSpPr>
        <p:spPr>
          <a:xfrm>
            <a:off x="1573161" y="909466"/>
            <a:ext cx="2969341" cy="369332"/>
          </a:xfrm>
          <a:prstGeom prst="rect">
            <a:avLst/>
          </a:prstGeom>
          <a:noFill/>
        </p:spPr>
        <p:txBody>
          <a:bodyPr wrap="square" rtlCol="0">
            <a:spAutoFit/>
          </a:bodyPr>
          <a:lstStyle/>
          <a:p>
            <a:r>
              <a:rPr kumimoji="1" lang="ja-JP" altLang="en-US"/>
              <a:t>しせつ　ない　しゅうろう</a:t>
            </a:r>
          </a:p>
        </p:txBody>
      </p:sp>
      <p:sp>
        <p:nvSpPr>
          <p:cNvPr id="9" name="テキスト ボックス 8">
            <a:extLst>
              <a:ext uri="{FF2B5EF4-FFF2-40B4-BE49-F238E27FC236}">
                <a16:creationId xmlns:a16="http://schemas.microsoft.com/office/drawing/2014/main" id="{CA81D000-E226-D947-EB1A-6AC4EA4FB120}"/>
              </a:ext>
            </a:extLst>
          </p:cNvPr>
          <p:cNvSpPr txBox="1"/>
          <p:nvPr/>
        </p:nvSpPr>
        <p:spPr>
          <a:xfrm>
            <a:off x="6297561" y="893784"/>
            <a:ext cx="2969341" cy="369332"/>
          </a:xfrm>
          <a:prstGeom prst="rect">
            <a:avLst/>
          </a:prstGeom>
          <a:noFill/>
        </p:spPr>
        <p:txBody>
          <a:bodyPr wrap="square" rtlCol="0">
            <a:spAutoFit/>
          </a:bodyPr>
          <a:lstStyle/>
          <a:p>
            <a:r>
              <a:rPr kumimoji="1" lang="ja-JP" altLang="en-US"/>
              <a:t>しせつ　がい　しゅうろう</a:t>
            </a:r>
          </a:p>
        </p:txBody>
      </p:sp>
      <p:sp>
        <p:nvSpPr>
          <p:cNvPr id="12" name="テキスト ボックス 11">
            <a:extLst>
              <a:ext uri="{FF2B5EF4-FFF2-40B4-BE49-F238E27FC236}">
                <a16:creationId xmlns:a16="http://schemas.microsoft.com/office/drawing/2014/main" id="{E5EE78FD-7F0C-B6F0-A143-91D531E3842B}"/>
              </a:ext>
            </a:extLst>
          </p:cNvPr>
          <p:cNvSpPr txBox="1"/>
          <p:nvPr/>
        </p:nvSpPr>
        <p:spPr>
          <a:xfrm>
            <a:off x="4650657" y="1594088"/>
            <a:ext cx="978309" cy="307777"/>
          </a:xfrm>
          <a:prstGeom prst="rect">
            <a:avLst/>
          </a:prstGeom>
          <a:noFill/>
        </p:spPr>
        <p:txBody>
          <a:bodyPr wrap="square" rtlCol="0">
            <a:spAutoFit/>
          </a:bodyPr>
          <a:lstStyle/>
          <a:p>
            <a:r>
              <a:rPr kumimoji="1" lang="ja-JP" altLang="en-US" sz="1400"/>
              <a:t>なか</a:t>
            </a:r>
          </a:p>
        </p:txBody>
      </p:sp>
      <p:sp>
        <p:nvSpPr>
          <p:cNvPr id="13" name="テキスト ボックス 12">
            <a:extLst>
              <a:ext uri="{FF2B5EF4-FFF2-40B4-BE49-F238E27FC236}">
                <a16:creationId xmlns:a16="http://schemas.microsoft.com/office/drawing/2014/main" id="{F3FE9FE1-4AB1-BAA7-F92B-22549C2F6127}"/>
              </a:ext>
            </a:extLst>
          </p:cNvPr>
          <p:cNvSpPr txBox="1"/>
          <p:nvPr/>
        </p:nvSpPr>
        <p:spPr>
          <a:xfrm>
            <a:off x="9402093" y="1576826"/>
            <a:ext cx="978309" cy="307777"/>
          </a:xfrm>
          <a:prstGeom prst="rect">
            <a:avLst/>
          </a:prstGeom>
          <a:noFill/>
        </p:spPr>
        <p:txBody>
          <a:bodyPr wrap="square" rtlCol="0">
            <a:spAutoFit/>
          </a:bodyPr>
          <a:lstStyle/>
          <a:p>
            <a:r>
              <a:rPr lang="ja-JP" altLang="en-US" sz="1400"/>
              <a:t>そと</a:t>
            </a:r>
            <a:endParaRPr kumimoji="1" lang="ja-JP" altLang="en-US" sz="1400"/>
          </a:p>
        </p:txBody>
      </p:sp>
      <p:sp>
        <p:nvSpPr>
          <p:cNvPr id="14" name="テキスト ボックス 13">
            <a:extLst>
              <a:ext uri="{FF2B5EF4-FFF2-40B4-BE49-F238E27FC236}">
                <a16:creationId xmlns:a16="http://schemas.microsoft.com/office/drawing/2014/main" id="{BBFD0178-E3E9-E163-FE35-BAAC760C4EF7}"/>
              </a:ext>
            </a:extLst>
          </p:cNvPr>
          <p:cNvSpPr txBox="1"/>
          <p:nvPr/>
        </p:nvSpPr>
        <p:spPr>
          <a:xfrm>
            <a:off x="4031225" y="5036891"/>
            <a:ext cx="4916129" cy="276999"/>
          </a:xfrm>
          <a:prstGeom prst="rect">
            <a:avLst/>
          </a:prstGeom>
          <a:noFill/>
        </p:spPr>
        <p:txBody>
          <a:bodyPr wrap="square" rtlCol="0">
            <a:spAutoFit/>
          </a:bodyPr>
          <a:lstStyle/>
          <a:p>
            <a:r>
              <a:rPr lang="ja-JP" altLang="en-US" sz="1200">
                <a:solidFill>
                  <a:schemeClr val="bg1"/>
                </a:solidFill>
              </a:rPr>
              <a:t>わんげーむ　　　たてもの　なか　おこな　いべんと　　　ほか</a:t>
            </a:r>
            <a:endParaRPr kumimoji="1" lang="ja-JP" altLang="en-US" sz="1200">
              <a:solidFill>
                <a:schemeClr val="bg1"/>
              </a:solidFill>
            </a:endParaRPr>
          </a:p>
        </p:txBody>
      </p:sp>
      <p:sp>
        <p:nvSpPr>
          <p:cNvPr id="16" name="テキスト ボックス 15">
            <a:extLst>
              <a:ext uri="{FF2B5EF4-FFF2-40B4-BE49-F238E27FC236}">
                <a16:creationId xmlns:a16="http://schemas.microsoft.com/office/drawing/2014/main" id="{A4B48E73-05E0-5E69-3664-FF0F562CE015}"/>
              </a:ext>
            </a:extLst>
          </p:cNvPr>
          <p:cNvSpPr txBox="1"/>
          <p:nvPr/>
        </p:nvSpPr>
        <p:spPr>
          <a:xfrm>
            <a:off x="2412588" y="5577574"/>
            <a:ext cx="8599541" cy="276999"/>
          </a:xfrm>
          <a:prstGeom prst="rect">
            <a:avLst/>
          </a:prstGeom>
          <a:noFill/>
        </p:spPr>
        <p:txBody>
          <a:bodyPr wrap="square" rtlCol="0">
            <a:spAutoFit/>
          </a:bodyPr>
          <a:lstStyle/>
          <a:p>
            <a:r>
              <a:rPr lang="ja-JP" altLang="en-US" sz="1200">
                <a:solidFill>
                  <a:schemeClr val="bg1"/>
                </a:solidFill>
              </a:rPr>
              <a:t>たじぎょうしょ　ほかがいしゃ　しゅさい　いべんと　　　　わんげーむ　　　　　おんらいん　　　ほうほう　さんか</a:t>
            </a:r>
            <a:endParaRPr kumimoji="1" lang="ja-JP" altLang="en-US" sz="1200">
              <a:solidFill>
                <a:schemeClr val="bg1"/>
              </a:solidFill>
            </a:endParaRPr>
          </a:p>
        </p:txBody>
      </p:sp>
      <p:sp>
        <p:nvSpPr>
          <p:cNvPr id="17" name="テキスト ボックス 16">
            <a:extLst>
              <a:ext uri="{FF2B5EF4-FFF2-40B4-BE49-F238E27FC236}">
                <a16:creationId xmlns:a16="http://schemas.microsoft.com/office/drawing/2014/main" id="{FB236C9C-5409-9329-2542-AB00B92C11B8}"/>
              </a:ext>
            </a:extLst>
          </p:cNvPr>
          <p:cNvSpPr txBox="1"/>
          <p:nvPr/>
        </p:nvSpPr>
        <p:spPr>
          <a:xfrm>
            <a:off x="2643646" y="6147509"/>
            <a:ext cx="8599541" cy="276999"/>
          </a:xfrm>
          <a:prstGeom prst="rect">
            <a:avLst/>
          </a:prstGeom>
          <a:noFill/>
        </p:spPr>
        <p:txBody>
          <a:bodyPr wrap="square" rtlCol="0">
            <a:spAutoFit/>
          </a:bodyPr>
          <a:lstStyle/>
          <a:p>
            <a:r>
              <a:rPr lang="ja-JP" altLang="en-US" sz="1200">
                <a:solidFill>
                  <a:schemeClr val="bg1"/>
                </a:solidFill>
              </a:rPr>
              <a:t>　　　　わんげーむ　　　しゅさい　</a:t>
            </a:r>
            <a:r>
              <a:rPr lang="ja-JP" altLang="en-US" sz="1100">
                <a:solidFill>
                  <a:schemeClr val="bg1"/>
                </a:solidFill>
              </a:rPr>
              <a:t>たかいじょう　</a:t>
            </a:r>
            <a:r>
              <a:rPr lang="ja-JP" altLang="en-US" sz="1200">
                <a:solidFill>
                  <a:schemeClr val="bg1"/>
                </a:solidFill>
              </a:rPr>
              <a:t>か　　　ばあい　しせつない　しゅうろう</a:t>
            </a:r>
            <a:endParaRPr kumimoji="1" lang="ja-JP" altLang="en-US" sz="1200">
              <a:solidFill>
                <a:schemeClr val="bg1"/>
              </a:solidFill>
            </a:endParaRPr>
          </a:p>
        </p:txBody>
      </p:sp>
      <p:sp>
        <p:nvSpPr>
          <p:cNvPr id="18" name="テキスト ボックス 17">
            <a:extLst>
              <a:ext uri="{FF2B5EF4-FFF2-40B4-BE49-F238E27FC236}">
                <a16:creationId xmlns:a16="http://schemas.microsoft.com/office/drawing/2014/main" id="{6CD9AC2B-6773-6177-2398-61E05F661ABA}"/>
              </a:ext>
            </a:extLst>
          </p:cNvPr>
          <p:cNvSpPr txBox="1"/>
          <p:nvPr/>
        </p:nvSpPr>
        <p:spPr>
          <a:xfrm>
            <a:off x="1646902" y="2765429"/>
            <a:ext cx="4916129" cy="276999"/>
          </a:xfrm>
          <a:prstGeom prst="rect">
            <a:avLst/>
          </a:prstGeom>
          <a:noFill/>
        </p:spPr>
        <p:txBody>
          <a:bodyPr wrap="square" rtlCol="0">
            <a:spAutoFit/>
          </a:bodyPr>
          <a:lstStyle/>
          <a:p>
            <a:r>
              <a:rPr kumimoji="1" lang="ja-JP" altLang="en-US" sz="1200"/>
              <a:t>　　いーすぽーつ　たいかい　　　えんため　じぎょう（しごと）</a:t>
            </a:r>
          </a:p>
        </p:txBody>
      </p:sp>
      <p:sp>
        <p:nvSpPr>
          <p:cNvPr id="19" name="テキスト ボックス 18">
            <a:extLst>
              <a:ext uri="{FF2B5EF4-FFF2-40B4-BE49-F238E27FC236}">
                <a16:creationId xmlns:a16="http://schemas.microsoft.com/office/drawing/2014/main" id="{DDF6D3F6-D807-7FF7-CBA7-A8505BE348C6}"/>
              </a:ext>
            </a:extLst>
          </p:cNvPr>
          <p:cNvSpPr txBox="1"/>
          <p:nvPr/>
        </p:nvSpPr>
        <p:spPr>
          <a:xfrm>
            <a:off x="1474840" y="3511606"/>
            <a:ext cx="4916129" cy="276999"/>
          </a:xfrm>
          <a:prstGeom prst="rect">
            <a:avLst/>
          </a:prstGeom>
          <a:noFill/>
        </p:spPr>
        <p:txBody>
          <a:bodyPr wrap="square" rtlCol="0">
            <a:spAutoFit/>
          </a:bodyPr>
          <a:lstStyle/>
          <a:p>
            <a:r>
              <a:rPr kumimoji="1" lang="ja-JP" altLang="en-US" sz="1200"/>
              <a:t>　　じゅちゅうせいさん</a:t>
            </a:r>
          </a:p>
        </p:txBody>
      </p:sp>
      <p:sp>
        <p:nvSpPr>
          <p:cNvPr id="20" name="テキスト ボックス 19">
            <a:extLst>
              <a:ext uri="{FF2B5EF4-FFF2-40B4-BE49-F238E27FC236}">
                <a16:creationId xmlns:a16="http://schemas.microsoft.com/office/drawing/2014/main" id="{41C24854-0E24-4278-A3C6-514998FE2309}"/>
              </a:ext>
            </a:extLst>
          </p:cNvPr>
          <p:cNvSpPr txBox="1"/>
          <p:nvPr/>
        </p:nvSpPr>
        <p:spPr>
          <a:xfrm>
            <a:off x="1474839" y="4336425"/>
            <a:ext cx="4916129" cy="276999"/>
          </a:xfrm>
          <a:prstGeom prst="rect">
            <a:avLst/>
          </a:prstGeom>
          <a:noFill/>
        </p:spPr>
        <p:txBody>
          <a:bodyPr wrap="square" rtlCol="0">
            <a:spAutoFit/>
          </a:bodyPr>
          <a:lstStyle/>
          <a:p>
            <a:r>
              <a:rPr kumimoji="1" lang="ja-JP" altLang="en-US" sz="1200"/>
              <a:t>　　どうがへんしゅう</a:t>
            </a:r>
          </a:p>
        </p:txBody>
      </p:sp>
      <p:sp>
        <p:nvSpPr>
          <p:cNvPr id="21" name="テキスト ボックス 20">
            <a:extLst>
              <a:ext uri="{FF2B5EF4-FFF2-40B4-BE49-F238E27FC236}">
                <a16:creationId xmlns:a16="http://schemas.microsoft.com/office/drawing/2014/main" id="{2AAA6867-0C36-D73E-BD96-5433A120ACD5}"/>
              </a:ext>
            </a:extLst>
          </p:cNvPr>
          <p:cNvSpPr txBox="1"/>
          <p:nvPr/>
        </p:nvSpPr>
        <p:spPr>
          <a:xfrm>
            <a:off x="6297561" y="2778999"/>
            <a:ext cx="4916129" cy="276999"/>
          </a:xfrm>
          <a:prstGeom prst="rect">
            <a:avLst/>
          </a:prstGeom>
          <a:noFill/>
        </p:spPr>
        <p:txBody>
          <a:bodyPr wrap="square" rtlCol="0">
            <a:spAutoFit/>
          </a:bodyPr>
          <a:lstStyle/>
          <a:p>
            <a:r>
              <a:rPr kumimoji="1" lang="ja-JP" altLang="en-US" sz="1200"/>
              <a:t>　　　　れくりーしょん　　　　きかく　　　　てつだ　　　</a:t>
            </a:r>
          </a:p>
        </p:txBody>
      </p:sp>
    </p:spTree>
    <p:extLst>
      <p:ext uri="{BB962C8B-B14F-4D97-AF65-F5344CB8AC3E}">
        <p14:creationId xmlns:p14="http://schemas.microsoft.com/office/powerpoint/2010/main" val="40333314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テーマ</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ザイオン 株式会社</dc:creator>
  <cp:revision>1</cp:revision>
  <cp:lastPrinted>2025-02-10T00:53:14Z</cp:lastPrinted>
  <dcterms:created xsi:type="dcterms:W3CDTF">2025-02-07T05:59:20Z</dcterms:created>
  <dcterms:modified xsi:type="dcterms:W3CDTF">2025-02-13T03:20:04Z</dcterms:modified>
</cp:coreProperties>
</file>